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60" r:id="rId1"/>
    <p:sldMasterId id="2147483704" r:id="rId2"/>
    <p:sldMasterId id="2147483717" r:id="rId3"/>
    <p:sldMasterId id="2147483729" r:id="rId4"/>
  </p:sldMasterIdLst>
  <p:notesMasterIdLst>
    <p:notesMasterId r:id="rId26"/>
  </p:notesMasterIdLst>
  <p:handoutMasterIdLst>
    <p:handoutMasterId r:id="rId27"/>
  </p:handoutMasterIdLst>
  <p:sldIdLst>
    <p:sldId id="310" r:id="rId5"/>
    <p:sldId id="260" r:id="rId6"/>
    <p:sldId id="311" r:id="rId7"/>
    <p:sldId id="312" r:id="rId8"/>
    <p:sldId id="313" r:id="rId9"/>
    <p:sldId id="314" r:id="rId10"/>
    <p:sldId id="315" r:id="rId11"/>
    <p:sldId id="319" r:id="rId12"/>
    <p:sldId id="320" r:id="rId13"/>
    <p:sldId id="257" r:id="rId14"/>
    <p:sldId id="267" r:id="rId15"/>
    <p:sldId id="271" r:id="rId16"/>
    <p:sldId id="259" r:id="rId17"/>
    <p:sldId id="321" r:id="rId18"/>
    <p:sldId id="256" r:id="rId19"/>
    <p:sldId id="268" r:id="rId20"/>
    <p:sldId id="264" r:id="rId21"/>
    <p:sldId id="265" r:id="rId22"/>
    <p:sldId id="322" r:id="rId23"/>
    <p:sldId id="316" r:id="rId24"/>
    <p:sldId id="275" r:id="rId25"/>
  </p:sldIdLst>
  <p:sldSz cx="12192000" cy="6858000"/>
  <p:notesSz cx="6858000" cy="9144000"/>
  <p:kinsoku lang="ja-JP" invalStChars="んンーー、。，．・：；？！゛゜ヽヾゝゞ々ー’”）〕］｝〉》」』】°‰′″℃￠％ぁぃぅぇぉっゃゅょゎァィゥェォッャュョヮヵヶ!%),.:;?]}｡｣､･ｧｨｩｪｫｬｭｮｯｰﾞﾟ" invalEndChars="一‘“（〔［｛〈《「『【￥＄$([\{｢￡"/>
  <p:defaultText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_B" id="{6E1D4837-1861-496D-A2A7-16F633F000BE}">
          <p14:sldIdLst>
            <p14:sldId id="310"/>
          </p14:sldIdLst>
        </p14:section>
        <p14:section name="Table of Contents_B" id="{1A4A0102-D644-4411-9AF4-C3565AF6F0EA}">
          <p14:sldIdLst/>
        </p14:section>
        <p14:section name="Body" id="{1656E0C4-A011-421A-8B8A-DCFA0DD713FC}">
          <p14:sldIdLst>
            <p14:sldId id="260"/>
            <p14:sldId id="311"/>
            <p14:sldId id="312"/>
            <p14:sldId id="313"/>
            <p14:sldId id="314"/>
            <p14:sldId id="315"/>
            <p14:sldId id="319"/>
            <p14:sldId id="320"/>
            <p14:sldId id="257"/>
            <p14:sldId id="267"/>
            <p14:sldId id="271"/>
            <p14:sldId id="259"/>
            <p14:sldId id="321"/>
            <p14:sldId id="256"/>
            <p14:sldId id="268"/>
            <p14:sldId id="264"/>
            <p14:sldId id="265"/>
            <p14:sldId id="322"/>
            <p14:sldId id="316"/>
          </p14:sldIdLst>
        </p14:section>
        <p14:section name="Purpose_B" id="{9559CDB3-97BF-4819-B6C7-EE5F0D9EC6FC}">
          <p14:sldIdLst/>
        </p14:section>
        <p14:section name="Corporate Mark" id="{2665F1B4-8CD8-4161-B33E-635F3D4823CA}">
          <p14:sldIdLst>
            <p14:sldId id="27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a:srgbClr val="D1E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660"/>
  </p:normalViewPr>
  <p:slideViewPr>
    <p:cSldViewPr snapToGrid="0">
      <p:cViewPr varScale="1">
        <p:scale>
          <a:sx n="67" d="100"/>
          <a:sy n="67" d="100"/>
        </p:scale>
        <p:origin x="632" y="44"/>
      </p:cViewPr>
      <p:guideLst/>
    </p:cSldViewPr>
  </p:slideViewPr>
  <p:notesTextViewPr>
    <p:cViewPr>
      <p:scale>
        <a:sx n="3" d="2"/>
        <a:sy n="3" d="2"/>
      </p:scale>
      <p:origin x="0" y="0"/>
    </p:cViewPr>
  </p:notesTextViewPr>
  <p:notesViewPr>
    <p:cSldViewPr snapToGrid="0" showGuides="1">
      <p:cViewPr varScale="1">
        <p:scale>
          <a:sx n="81" d="100"/>
          <a:sy n="81" d="100"/>
        </p:scale>
        <p:origin x="389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[Book3]Sheet3!PivotTable3</c:name>
    <c:fmtId val="3"/>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solidFill>
              <a:schemeClr val="bg1"/>
            </a:solidFill>
          </a:ln>
          <a:effectLst/>
        </c:spPr>
        <c:marker>
          <c:symbol val="none"/>
        </c:marker>
        <c:dLbl>
          <c:idx val="0"/>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5"/>
        <c:spPr>
          <a:solidFill>
            <a:schemeClr val="accent4">
              <a:lumMod val="60000"/>
            </a:schemeClr>
          </a:solidFill>
          <a:ln>
            <a:solidFill>
              <a:schemeClr val="bg1"/>
            </a:solidFill>
          </a:ln>
          <a:effectLst/>
        </c:spPr>
        <c:dLbl>
          <c:idx val="0"/>
          <c:layout>
            <c:manualLayout>
              <c:x val="0.13863462323582404"/>
              <c:y val="1.6748185036192735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6"/>
        <c:spPr>
          <a:solidFill>
            <a:schemeClr val="accent3">
              <a:lumMod val="60000"/>
            </a:schemeClr>
          </a:solidFill>
          <a:ln>
            <a:solidFill>
              <a:schemeClr val="bg1"/>
            </a:solidFill>
          </a:ln>
          <a:effectLst/>
        </c:spPr>
        <c:dLbl>
          <c:idx val="0"/>
          <c:layout>
            <c:manualLayout>
              <c:x val="0.154255167943222"/>
              <c:y val="-5.5082386971503049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7"/>
        <c:spPr>
          <a:solidFill>
            <a:schemeClr val="accent2">
              <a:lumMod val="60000"/>
            </a:schemeClr>
          </a:solidFill>
          <a:ln>
            <a:solidFill>
              <a:schemeClr val="bg1"/>
            </a:solidFill>
          </a:ln>
          <a:effectLst/>
        </c:spPr>
        <c:dLbl>
          <c:idx val="0"/>
          <c:layout>
            <c:manualLayout>
              <c:x val="2.893120413473825E-2"/>
              <c:y val="-5.4979397708133752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8"/>
        <c:spPr>
          <a:solidFill>
            <a:schemeClr val="accent6"/>
          </a:solidFill>
          <a:ln>
            <a:solidFill>
              <a:schemeClr val="bg1"/>
            </a:solidFill>
          </a:ln>
          <a:effectLst/>
        </c:spPr>
        <c:dLbl>
          <c:idx val="0"/>
          <c:layout>
            <c:manualLayout>
              <c:x val="-8.8275810591848594E-2"/>
              <c:y val="-2.5398173361116758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9"/>
        <c:spPr>
          <a:solidFill>
            <a:schemeClr val="accent1">
              <a:lumMod val="60000"/>
            </a:schemeClr>
          </a:solidFill>
          <a:ln>
            <a:solidFill>
              <a:schemeClr val="bg1"/>
            </a:solidFill>
          </a:ln>
          <a:effectLst/>
        </c:spPr>
        <c:dLbl>
          <c:idx val="0"/>
          <c:layout>
            <c:manualLayout>
              <c:x val="-4.109869270433765E-2"/>
              <c:y val="-2.433210130947297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0"/>
        <c:spPr>
          <a:solidFill>
            <a:schemeClr val="accent1"/>
          </a:solidFill>
          <a:ln>
            <a:solidFill>
              <a:schemeClr val="bg1"/>
            </a:solidFill>
          </a:ln>
          <a:effectLst/>
        </c:spPr>
        <c:marker>
          <c:symbol val="none"/>
        </c:marker>
        <c:dLbl>
          <c:idx val="0"/>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1"/>
        <c:spPr>
          <a:solidFill>
            <a:schemeClr val="accent1"/>
          </a:solidFill>
          <a:ln>
            <a:solidFill>
              <a:schemeClr val="bg1"/>
            </a:solidFill>
          </a:ln>
          <a:effectLst/>
        </c:spPr>
      </c:pivotFmt>
      <c:pivotFmt>
        <c:idx val="12"/>
        <c:spPr>
          <a:solidFill>
            <a:schemeClr val="accent1"/>
          </a:solidFill>
          <a:ln>
            <a:solidFill>
              <a:schemeClr val="bg1"/>
            </a:solidFill>
          </a:ln>
          <a:effectLst/>
        </c:spPr>
      </c:pivotFmt>
      <c:pivotFmt>
        <c:idx val="13"/>
        <c:spPr>
          <a:solidFill>
            <a:schemeClr val="accent1"/>
          </a:solidFill>
          <a:ln>
            <a:solidFill>
              <a:schemeClr val="bg1"/>
            </a:solidFill>
          </a:ln>
          <a:effectLst/>
        </c:spPr>
      </c:pivotFmt>
      <c:pivotFmt>
        <c:idx val="14"/>
        <c:spPr>
          <a:solidFill>
            <a:schemeClr val="accent1"/>
          </a:solidFill>
          <a:ln>
            <a:solidFill>
              <a:schemeClr val="bg1"/>
            </a:solidFill>
          </a:ln>
          <a:effectLst/>
        </c:spPr>
      </c:pivotFmt>
      <c:pivotFmt>
        <c:idx val="15"/>
        <c:spPr>
          <a:solidFill>
            <a:schemeClr val="accent1"/>
          </a:solidFill>
          <a:ln>
            <a:solidFill>
              <a:schemeClr val="bg1"/>
            </a:solidFill>
          </a:ln>
          <a:effectLst/>
        </c:spPr>
      </c:pivotFmt>
      <c:pivotFmt>
        <c:idx val="16"/>
        <c:spPr>
          <a:solidFill>
            <a:schemeClr val="accent1"/>
          </a:solidFill>
          <a:ln>
            <a:solidFill>
              <a:schemeClr val="bg1"/>
            </a:solidFill>
          </a:ln>
          <a:effectLst/>
        </c:spPr>
        <c:dLbl>
          <c:idx val="0"/>
          <c:layout>
            <c:manualLayout>
              <c:x val="-8.8275810591848594E-2"/>
              <c:y val="-2.5398173361116758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7"/>
        <c:spPr>
          <a:solidFill>
            <a:schemeClr val="accent1"/>
          </a:solidFill>
          <a:ln>
            <a:solidFill>
              <a:schemeClr val="bg1"/>
            </a:solidFill>
          </a:ln>
          <a:effectLst/>
        </c:spPr>
        <c:dLbl>
          <c:idx val="0"/>
          <c:layout>
            <c:manualLayout>
              <c:x val="-4.109869270433765E-2"/>
              <c:y val="-2.433210130947297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8"/>
        <c:spPr>
          <a:solidFill>
            <a:schemeClr val="accent1"/>
          </a:solidFill>
          <a:ln>
            <a:solidFill>
              <a:schemeClr val="bg1"/>
            </a:solidFill>
          </a:ln>
          <a:effectLst/>
        </c:spPr>
        <c:dLbl>
          <c:idx val="0"/>
          <c:layout>
            <c:manualLayout>
              <c:x val="2.893120413473825E-2"/>
              <c:y val="-5.4979397708133752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9"/>
        <c:spPr>
          <a:solidFill>
            <a:schemeClr val="accent1"/>
          </a:solidFill>
          <a:ln>
            <a:solidFill>
              <a:schemeClr val="bg1"/>
            </a:solidFill>
          </a:ln>
          <a:effectLst/>
        </c:spPr>
        <c:dLbl>
          <c:idx val="0"/>
          <c:layout>
            <c:manualLayout>
              <c:x val="0.154255167943222"/>
              <c:y val="-5.5082386971503049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0"/>
        <c:spPr>
          <a:solidFill>
            <a:schemeClr val="accent1"/>
          </a:solidFill>
          <a:ln>
            <a:solidFill>
              <a:schemeClr val="bg1"/>
            </a:solidFill>
          </a:ln>
          <a:effectLst/>
        </c:spPr>
        <c:dLbl>
          <c:idx val="0"/>
          <c:layout>
            <c:manualLayout>
              <c:x val="0.13863462323582404"/>
              <c:y val="1.6748185036192735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1"/>
        <c:spPr>
          <a:solidFill>
            <a:schemeClr val="accent1"/>
          </a:solidFill>
          <a:ln>
            <a:solidFill>
              <a:schemeClr val="bg1"/>
            </a:solidFill>
          </a:ln>
          <a:effectLst/>
        </c:spPr>
        <c:marker>
          <c:symbol val="none"/>
        </c:marker>
        <c:dLbl>
          <c:idx val="0"/>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2"/>
        <c:spPr>
          <a:solidFill>
            <a:schemeClr val="accent1"/>
          </a:solidFill>
          <a:ln>
            <a:solidFill>
              <a:schemeClr val="bg1"/>
            </a:solidFill>
          </a:ln>
          <a:effectLst/>
        </c:spPr>
      </c:pivotFmt>
      <c:pivotFmt>
        <c:idx val="23"/>
        <c:spPr>
          <a:solidFill>
            <a:schemeClr val="accent1"/>
          </a:solidFill>
          <a:ln>
            <a:solidFill>
              <a:schemeClr val="bg1"/>
            </a:solidFill>
          </a:ln>
          <a:effectLst/>
        </c:spPr>
      </c:pivotFmt>
      <c:pivotFmt>
        <c:idx val="24"/>
        <c:spPr>
          <a:solidFill>
            <a:schemeClr val="accent1"/>
          </a:solidFill>
          <a:ln>
            <a:solidFill>
              <a:schemeClr val="bg1"/>
            </a:solidFill>
          </a:ln>
          <a:effectLst/>
        </c:spPr>
      </c:pivotFmt>
      <c:pivotFmt>
        <c:idx val="25"/>
        <c:spPr>
          <a:solidFill>
            <a:schemeClr val="accent1"/>
          </a:solidFill>
          <a:ln>
            <a:solidFill>
              <a:schemeClr val="bg1"/>
            </a:solidFill>
          </a:ln>
          <a:effectLst/>
        </c:spPr>
      </c:pivotFmt>
      <c:pivotFmt>
        <c:idx val="26"/>
        <c:spPr>
          <a:solidFill>
            <a:schemeClr val="accent1"/>
          </a:solidFill>
          <a:ln>
            <a:solidFill>
              <a:schemeClr val="bg1"/>
            </a:solidFill>
          </a:ln>
          <a:effectLst/>
        </c:spPr>
      </c:pivotFmt>
      <c:pivotFmt>
        <c:idx val="27"/>
        <c:spPr>
          <a:solidFill>
            <a:schemeClr val="accent1"/>
          </a:solidFill>
          <a:ln>
            <a:solidFill>
              <a:schemeClr val="bg1"/>
            </a:solidFill>
          </a:ln>
          <a:effectLst/>
        </c:spPr>
        <c:dLbl>
          <c:idx val="0"/>
          <c:layout>
            <c:manualLayout>
              <c:x val="-8.8275810591848594E-2"/>
              <c:y val="-2.5398173361116758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8"/>
        <c:spPr>
          <a:solidFill>
            <a:schemeClr val="accent1"/>
          </a:solidFill>
          <a:ln>
            <a:solidFill>
              <a:schemeClr val="bg1"/>
            </a:solidFill>
          </a:ln>
          <a:effectLst/>
        </c:spPr>
        <c:dLbl>
          <c:idx val="0"/>
          <c:layout>
            <c:manualLayout>
              <c:x val="-4.109869270433765E-2"/>
              <c:y val="-2.433210130947297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9"/>
        <c:spPr>
          <a:solidFill>
            <a:schemeClr val="accent1"/>
          </a:solidFill>
          <a:ln>
            <a:solidFill>
              <a:schemeClr val="bg1"/>
            </a:solidFill>
          </a:ln>
          <a:effectLst/>
        </c:spPr>
        <c:dLbl>
          <c:idx val="0"/>
          <c:layout>
            <c:manualLayout>
              <c:x val="2.893120413473825E-2"/>
              <c:y val="-5.4979397708133752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0"/>
        <c:spPr>
          <a:solidFill>
            <a:schemeClr val="accent1"/>
          </a:solidFill>
          <a:ln>
            <a:solidFill>
              <a:schemeClr val="bg1"/>
            </a:solidFill>
          </a:ln>
          <a:effectLst/>
        </c:spPr>
        <c:dLbl>
          <c:idx val="0"/>
          <c:layout>
            <c:manualLayout>
              <c:x val="0.154255167943222"/>
              <c:y val="-5.5082386971503049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1"/>
        <c:spPr>
          <a:solidFill>
            <a:schemeClr val="accent1"/>
          </a:solidFill>
          <a:ln>
            <a:solidFill>
              <a:schemeClr val="bg1"/>
            </a:solidFill>
          </a:ln>
          <a:effectLst/>
        </c:spPr>
        <c:dLbl>
          <c:idx val="0"/>
          <c:layout>
            <c:manualLayout>
              <c:x val="0.13863462323582404"/>
              <c:y val="1.6748185036192735E-2"/>
            </c:manualLayout>
          </c:layout>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s>
    <c:plotArea>
      <c:layout>
        <c:manualLayout>
          <c:layoutTarget val="inner"/>
          <c:xMode val="edge"/>
          <c:yMode val="edge"/>
          <c:x val="0.13571021549937837"/>
          <c:y val="0.12227932996605793"/>
          <c:w val="0.69078597312789869"/>
          <c:h val="0.87772067003394205"/>
        </c:manualLayout>
      </c:layout>
      <c:pieChart>
        <c:varyColors val="1"/>
        <c:ser>
          <c:idx val="0"/>
          <c:order val="0"/>
          <c:tx>
            <c:strRef>
              <c:f>Sheet3!$B$1</c:f>
              <c:strCache>
                <c:ptCount val="1"/>
                <c:pt idx="0">
                  <c:v>Total</c:v>
                </c:pt>
              </c:strCache>
            </c:strRef>
          </c:tx>
          <c:spPr>
            <a:ln>
              <a:solidFill>
                <a:schemeClr val="bg1"/>
              </a:solidFill>
            </a:ln>
          </c:spPr>
          <c:dPt>
            <c:idx val="0"/>
            <c:bubble3D val="0"/>
            <c:spPr>
              <a:solidFill>
                <a:schemeClr val="accent1"/>
              </a:solidFill>
              <a:ln>
                <a:solidFill>
                  <a:schemeClr val="bg1"/>
                </a:solidFill>
              </a:ln>
              <a:effectLst/>
            </c:spPr>
            <c:extLst>
              <c:ext xmlns:c16="http://schemas.microsoft.com/office/drawing/2014/chart" uri="{C3380CC4-5D6E-409C-BE32-E72D297353CC}">
                <c16:uniqueId val="{00000001-D3FA-4BAB-8E5A-5B147DF9F81A}"/>
              </c:ext>
            </c:extLst>
          </c:dPt>
          <c:dPt>
            <c:idx val="1"/>
            <c:bubble3D val="0"/>
            <c:spPr>
              <a:solidFill>
                <a:schemeClr val="accent2"/>
              </a:solidFill>
              <a:ln>
                <a:solidFill>
                  <a:schemeClr val="bg1"/>
                </a:solidFill>
              </a:ln>
              <a:effectLst/>
            </c:spPr>
            <c:extLst>
              <c:ext xmlns:c16="http://schemas.microsoft.com/office/drawing/2014/chart" uri="{C3380CC4-5D6E-409C-BE32-E72D297353CC}">
                <c16:uniqueId val="{00000003-D3FA-4BAB-8E5A-5B147DF9F81A}"/>
              </c:ext>
            </c:extLst>
          </c:dPt>
          <c:dPt>
            <c:idx val="2"/>
            <c:bubble3D val="0"/>
            <c:spPr>
              <a:solidFill>
                <a:schemeClr val="accent3"/>
              </a:solidFill>
              <a:ln>
                <a:solidFill>
                  <a:schemeClr val="bg1"/>
                </a:solidFill>
              </a:ln>
              <a:effectLst/>
            </c:spPr>
            <c:extLst>
              <c:ext xmlns:c16="http://schemas.microsoft.com/office/drawing/2014/chart" uri="{C3380CC4-5D6E-409C-BE32-E72D297353CC}">
                <c16:uniqueId val="{00000005-D3FA-4BAB-8E5A-5B147DF9F81A}"/>
              </c:ext>
            </c:extLst>
          </c:dPt>
          <c:dPt>
            <c:idx val="3"/>
            <c:bubble3D val="0"/>
            <c:spPr>
              <a:solidFill>
                <a:schemeClr val="accent4"/>
              </a:solidFill>
              <a:ln>
                <a:solidFill>
                  <a:schemeClr val="bg1"/>
                </a:solidFill>
              </a:ln>
              <a:effectLst/>
            </c:spPr>
            <c:extLst>
              <c:ext xmlns:c16="http://schemas.microsoft.com/office/drawing/2014/chart" uri="{C3380CC4-5D6E-409C-BE32-E72D297353CC}">
                <c16:uniqueId val="{00000007-D3FA-4BAB-8E5A-5B147DF9F81A}"/>
              </c:ext>
            </c:extLst>
          </c:dPt>
          <c:dPt>
            <c:idx val="4"/>
            <c:bubble3D val="0"/>
            <c:spPr>
              <a:solidFill>
                <a:schemeClr val="accent5"/>
              </a:solidFill>
              <a:ln>
                <a:solidFill>
                  <a:schemeClr val="bg1"/>
                </a:solidFill>
              </a:ln>
              <a:effectLst/>
            </c:spPr>
            <c:extLst>
              <c:ext xmlns:c16="http://schemas.microsoft.com/office/drawing/2014/chart" uri="{C3380CC4-5D6E-409C-BE32-E72D297353CC}">
                <c16:uniqueId val="{00000009-D3FA-4BAB-8E5A-5B147DF9F81A}"/>
              </c:ext>
            </c:extLst>
          </c:dPt>
          <c:dPt>
            <c:idx val="5"/>
            <c:bubble3D val="0"/>
            <c:spPr>
              <a:solidFill>
                <a:schemeClr val="accent6"/>
              </a:solidFill>
              <a:ln>
                <a:solidFill>
                  <a:schemeClr val="bg1"/>
                </a:solidFill>
              </a:ln>
              <a:effectLst/>
            </c:spPr>
            <c:extLst>
              <c:ext xmlns:c16="http://schemas.microsoft.com/office/drawing/2014/chart" uri="{C3380CC4-5D6E-409C-BE32-E72D297353CC}">
                <c16:uniqueId val="{0000000B-D3FA-4BAB-8E5A-5B147DF9F81A}"/>
              </c:ext>
            </c:extLst>
          </c:dPt>
          <c:dPt>
            <c:idx val="6"/>
            <c:bubble3D val="0"/>
            <c:spPr>
              <a:solidFill>
                <a:schemeClr val="accent1">
                  <a:lumMod val="60000"/>
                </a:schemeClr>
              </a:solidFill>
              <a:ln>
                <a:solidFill>
                  <a:schemeClr val="bg1"/>
                </a:solidFill>
              </a:ln>
              <a:effectLst/>
            </c:spPr>
            <c:extLst>
              <c:ext xmlns:c16="http://schemas.microsoft.com/office/drawing/2014/chart" uri="{C3380CC4-5D6E-409C-BE32-E72D297353CC}">
                <c16:uniqueId val="{0000000D-D3FA-4BAB-8E5A-5B147DF9F81A}"/>
              </c:ext>
            </c:extLst>
          </c:dPt>
          <c:dPt>
            <c:idx val="7"/>
            <c:bubble3D val="0"/>
            <c:spPr>
              <a:solidFill>
                <a:schemeClr val="accent2">
                  <a:lumMod val="60000"/>
                </a:schemeClr>
              </a:solidFill>
              <a:ln>
                <a:solidFill>
                  <a:schemeClr val="bg1"/>
                </a:solidFill>
              </a:ln>
              <a:effectLst/>
            </c:spPr>
            <c:extLst>
              <c:ext xmlns:c16="http://schemas.microsoft.com/office/drawing/2014/chart" uri="{C3380CC4-5D6E-409C-BE32-E72D297353CC}">
                <c16:uniqueId val="{0000000F-D3FA-4BAB-8E5A-5B147DF9F81A}"/>
              </c:ext>
            </c:extLst>
          </c:dPt>
          <c:dPt>
            <c:idx val="8"/>
            <c:bubble3D val="0"/>
            <c:spPr>
              <a:solidFill>
                <a:schemeClr val="accent3">
                  <a:lumMod val="60000"/>
                </a:schemeClr>
              </a:solidFill>
              <a:ln>
                <a:solidFill>
                  <a:schemeClr val="bg1"/>
                </a:solidFill>
              </a:ln>
              <a:effectLst/>
            </c:spPr>
            <c:extLst>
              <c:ext xmlns:c16="http://schemas.microsoft.com/office/drawing/2014/chart" uri="{C3380CC4-5D6E-409C-BE32-E72D297353CC}">
                <c16:uniqueId val="{00000011-D3FA-4BAB-8E5A-5B147DF9F81A}"/>
              </c:ext>
            </c:extLst>
          </c:dPt>
          <c:dPt>
            <c:idx val="9"/>
            <c:bubble3D val="0"/>
            <c:spPr>
              <a:solidFill>
                <a:schemeClr val="accent4">
                  <a:lumMod val="60000"/>
                </a:schemeClr>
              </a:solidFill>
              <a:ln>
                <a:solidFill>
                  <a:schemeClr val="bg1"/>
                </a:solidFill>
              </a:ln>
              <a:effectLst/>
            </c:spPr>
            <c:extLst>
              <c:ext xmlns:c16="http://schemas.microsoft.com/office/drawing/2014/chart" uri="{C3380CC4-5D6E-409C-BE32-E72D297353CC}">
                <c16:uniqueId val="{00000013-D3FA-4BAB-8E5A-5B147DF9F81A}"/>
              </c:ext>
            </c:extLst>
          </c:dPt>
          <c:dLbls>
            <c:dLbl>
              <c:idx val="1"/>
              <c:tx>
                <c:rich>
                  <a:bodyPr/>
                  <a:lstStyle/>
                  <a:p>
                    <a:fld id="{BBB8A37A-C216-4C2A-8FEE-E6BCBD20BA40}" type="CATEGORYNAME">
                      <a:rPr lang="en-US"/>
                      <a:pPr/>
                      <a:t>[CATEGORY NAME]</a:t>
                    </a:fld>
                    <a:r>
                      <a:rPr lang="en-US" baseline="0"/>
                      <a:t>, 65</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3FA-4BAB-8E5A-5B147DF9F81A}"/>
                </c:ext>
              </c:extLst>
            </c:dLbl>
            <c:dLbl>
              <c:idx val="2"/>
              <c:tx>
                <c:rich>
                  <a:bodyPr/>
                  <a:lstStyle/>
                  <a:p>
                    <a:fld id="{AFCF5992-C02C-437E-9534-293AFDD79F77}" type="CATEGORYNAME">
                      <a:rPr lang="en-US"/>
                      <a:pPr/>
                      <a:t>[CATEGORY NAME]</a:t>
                    </a:fld>
                    <a:r>
                      <a:rPr lang="en-US" baseline="0"/>
                      <a:t>, 15</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3FA-4BAB-8E5A-5B147DF9F81A}"/>
                </c:ext>
              </c:extLst>
            </c:dLbl>
            <c:dLbl>
              <c:idx val="5"/>
              <c:layout>
                <c:manualLayout>
                  <c:x val="-0.13989883721225643"/>
                  <c:y val="-3.474678285978161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3FA-4BAB-8E5A-5B147DF9F81A}"/>
                </c:ext>
              </c:extLst>
            </c:dLbl>
            <c:dLbl>
              <c:idx val="6"/>
              <c:layout>
                <c:manualLayout>
                  <c:x val="-4.109869270433765E-2"/>
                  <c:y val="-2.2774015629973401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1162977434414825"/>
                      <c:h val="5.865370601107002E-2"/>
                    </c:manualLayout>
                  </c15:layout>
                </c:ext>
                <c:ext xmlns:c16="http://schemas.microsoft.com/office/drawing/2014/chart" uri="{C3380CC4-5D6E-409C-BE32-E72D297353CC}">
                  <c16:uniqueId val="{0000000D-D3FA-4BAB-8E5A-5B147DF9F81A}"/>
                </c:ext>
              </c:extLst>
            </c:dLbl>
            <c:dLbl>
              <c:idx val="7"/>
              <c:layout>
                <c:manualLayout>
                  <c:x val="0.12142244397981486"/>
                  <c:y val="-3.5648264243479472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D3FA-4BAB-8E5A-5B147DF9F81A}"/>
                </c:ext>
              </c:extLst>
            </c:dLbl>
            <c:dLbl>
              <c:idx val="8"/>
              <c:layout>
                <c:manualLayout>
                  <c:x val="0.24244450485193531"/>
                  <c:y val="6.168301716053484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3FA-4BAB-8E5A-5B147DF9F81A}"/>
                </c:ext>
              </c:extLst>
            </c:dLbl>
            <c:dLbl>
              <c:idx val="9"/>
              <c:layout>
                <c:manualLayout>
                  <c:x val="0.23112589118691404"/>
                  <c:y val="7.9071498711573568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D3FA-4BAB-8E5A-5B147DF9F81A}"/>
                </c:ext>
              </c:extLst>
            </c:dLbl>
            <c:spPr>
              <a:solidFill>
                <a:srgbClr val="E7E6E6"/>
              </a:solid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Sheet3!$A$2:$A$12</c:f>
              <c:strCache>
                <c:ptCount val="10"/>
                <c:pt idx="0">
                  <c:v>Japan</c:v>
                </c:pt>
                <c:pt idx="1">
                  <c:v>Germany</c:v>
                </c:pt>
                <c:pt idx="2">
                  <c:v>France</c:v>
                </c:pt>
                <c:pt idx="3">
                  <c:v>Belgium</c:v>
                </c:pt>
                <c:pt idx="4">
                  <c:v>India</c:v>
                </c:pt>
                <c:pt idx="5">
                  <c:v>Poland</c:v>
                </c:pt>
                <c:pt idx="6">
                  <c:v>Austria</c:v>
                </c:pt>
                <c:pt idx="7">
                  <c:v>Slovakia</c:v>
                </c:pt>
                <c:pt idx="8">
                  <c:v>Czech Republic</c:v>
                </c:pt>
                <c:pt idx="9">
                  <c:v>Great Britain</c:v>
                </c:pt>
              </c:strCache>
            </c:strRef>
          </c:cat>
          <c:val>
            <c:numRef>
              <c:f>Sheet3!$B$2:$B$12</c:f>
              <c:numCache>
                <c:formatCode>General</c:formatCode>
                <c:ptCount val="10"/>
                <c:pt idx="0">
                  <c:v>68</c:v>
                </c:pt>
                <c:pt idx="1">
                  <c:v>62</c:v>
                </c:pt>
                <c:pt idx="2">
                  <c:v>14</c:v>
                </c:pt>
                <c:pt idx="3">
                  <c:v>6</c:v>
                </c:pt>
                <c:pt idx="4">
                  <c:v>6</c:v>
                </c:pt>
                <c:pt idx="5">
                  <c:v>5</c:v>
                </c:pt>
                <c:pt idx="6">
                  <c:v>2</c:v>
                </c:pt>
                <c:pt idx="7">
                  <c:v>1</c:v>
                </c:pt>
                <c:pt idx="8">
                  <c:v>1</c:v>
                </c:pt>
                <c:pt idx="9">
                  <c:v>1</c:v>
                </c:pt>
              </c:numCache>
            </c:numRef>
          </c:val>
          <c:extLst>
            <c:ext xmlns:c16="http://schemas.microsoft.com/office/drawing/2014/chart" uri="{C3380CC4-5D6E-409C-BE32-E72D297353CC}">
              <c16:uniqueId val="{00000014-D3FA-4BAB-8E5A-5B147DF9F81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E775A9-FB6F-49EB-A3A6-1BBF055712B9}" type="datetimeFigureOut">
              <a:rPr kumimoji="1" lang="ja-JP" altLang="en-US" smtClean="0"/>
              <a:t>2023/6/21</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7015AC-153B-4E63-8750-7FA97C5B64C5}" type="slidenum">
              <a:rPr kumimoji="1" lang="ja-JP" altLang="en-US" smtClean="0"/>
              <a:t>‹#›</a:t>
            </a:fld>
            <a:endParaRPr kumimoji="1" lang="ja-JP" altLang="en-US"/>
          </a:p>
        </p:txBody>
      </p:sp>
    </p:spTree>
    <p:extLst>
      <p:ext uri="{BB962C8B-B14F-4D97-AF65-F5344CB8AC3E}">
        <p14:creationId xmlns:p14="http://schemas.microsoft.com/office/powerpoint/2010/main" val="2847312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E490F2-E496-44E9-B794-08EE53AF82C7}" type="datetimeFigureOut">
              <a:rPr lang="en-GB" smtClean="0"/>
              <a:t>21/06/2023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95E41-1284-40F2-99CA-4E08224BD3C0}" type="slidenum">
              <a:rPr lang="en-GB" smtClean="0"/>
              <a:t>‹#›</a:t>
            </a:fld>
            <a:endParaRPr lang="en-GB"/>
          </a:p>
        </p:txBody>
      </p:sp>
    </p:spTree>
    <p:extLst>
      <p:ext uri="{BB962C8B-B14F-4D97-AF65-F5344CB8AC3E}">
        <p14:creationId xmlns:p14="http://schemas.microsoft.com/office/powerpoint/2010/main" val="4596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47">
            <a:extLst>
              <a:ext uri="{FF2B5EF4-FFF2-40B4-BE49-F238E27FC236}">
                <a16:creationId xmlns:a16="http://schemas.microsoft.com/office/drawing/2014/main" id="{E00A9B1B-3199-D186-24DC-04553603818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5900" indent="-152400">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9pPr>
          </a:lstStyle>
          <a:p>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fld id="{08CB45D3-9512-4112-8322-4DEE6C9DD3B0}" type="slidenum">
              <a:rPr kumimoji="0" lang="de-DE" altLang="de-DE" sz="12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IPAPGothic" charset="0"/>
              </a:rPr>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t>15</a:t>
            </a:fld>
            <a:endParaRPr kumimoji="0" lang="de-DE" altLang="de-DE" sz="1200" b="1" i="0" u="none" strike="noStrike" kern="1200" cap="none" spc="0" normalizeH="0" baseline="0" noProof="0">
              <a:ln>
                <a:noFill/>
              </a:ln>
              <a:solidFill>
                <a:srgbClr val="000000"/>
              </a:solidFill>
              <a:effectLst/>
              <a:uLnTx/>
              <a:uFillTx/>
              <a:latin typeface="Times New Roman" panose="02020603050405020304" pitchFamily="18" charset="0"/>
              <a:ea typeface="+mn-ea"/>
              <a:cs typeface="IPAPGothic" charset="0"/>
            </a:endParaRPr>
          </a:p>
        </p:txBody>
      </p:sp>
      <p:sp>
        <p:nvSpPr>
          <p:cNvPr id="5123" name="Rectangle 1">
            <a:extLst>
              <a:ext uri="{FF2B5EF4-FFF2-40B4-BE49-F238E27FC236}">
                <a16:creationId xmlns:a16="http://schemas.microsoft.com/office/drawing/2014/main" id="{594575BA-D35A-562C-4DEC-1ECAEA59389B}"/>
              </a:ext>
            </a:extLst>
          </p:cNvPr>
          <p:cNvSpPr>
            <a:spLocks noGrp="1" noRot="1" noChangeAspect="1" noChangeArrowheads="1" noTextEdit="1"/>
          </p:cNvSpPr>
          <p:nvPr>
            <p:ph type="sldImg"/>
          </p:nvPr>
        </p:nvSpPr>
        <p:spPr>
          <a:xfrm>
            <a:off x="919163" y="744538"/>
            <a:ext cx="4960937" cy="3722687"/>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4" name="Text Box 2">
            <a:extLst>
              <a:ext uri="{FF2B5EF4-FFF2-40B4-BE49-F238E27FC236}">
                <a16:creationId xmlns:a16="http://schemas.microsoft.com/office/drawing/2014/main" id="{AC671872-C8A4-D472-195E-F74000C658B6}"/>
              </a:ext>
            </a:extLst>
          </p:cNvPr>
          <p:cNvSpPr txBox="1">
            <a:spLocks noChangeArrowheads="1"/>
          </p:cNvSpPr>
          <p:nvPr/>
        </p:nvSpPr>
        <p:spPr bwMode="auto">
          <a:xfrm>
            <a:off x="679450" y="4716463"/>
            <a:ext cx="5440363"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733" tIns="45866" rIns="91733" bIns="45866" anchor="ctr"/>
          <a:lstStyle/>
          <a:p>
            <a:pPr marL="0" marR="0" lvl="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de-DE" altLang="de-DE" sz="1400" b="1" i="0" u="none" strike="noStrike" kern="1200" cap="none" spc="0" normalizeH="0" baseline="0" noProof="0">
              <a:ln>
                <a:noFill/>
              </a:ln>
              <a:solidFill>
                <a:srgbClr val="FFFFFF"/>
              </a:solidFill>
              <a:effectLst/>
              <a:uLnTx/>
              <a:uFillTx/>
              <a:latin typeface="Arial" panose="020B0604020202020204" pitchFamily="34" charset="0"/>
              <a:ea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47">
            <a:extLst>
              <a:ext uri="{FF2B5EF4-FFF2-40B4-BE49-F238E27FC236}">
                <a16:creationId xmlns:a16="http://schemas.microsoft.com/office/drawing/2014/main" id="{FF30C04F-F5C5-0FE5-4213-0423E9C5158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5900" indent="-152400">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9pPr>
          </a:lstStyle>
          <a:p>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fld id="{009387AA-4C3A-4CA8-833D-D94501D245A6}" type="slidenum">
              <a:rPr kumimoji="0" lang="de-DE" altLang="de-DE" sz="12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IPAPGothic" charset="0"/>
              </a:rPr>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t>16</a:t>
            </a:fld>
            <a:endParaRPr kumimoji="0" lang="de-DE" altLang="de-DE" sz="1200" b="1" i="0" u="none" strike="noStrike" kern="1200" cap="none" spc="0" normalizeH="0" baseline="0" noProof="0">
              <a:ln>
                <a:noFill/>
              </a:ln>
              <a:solidFill>
                <a:srgbClr val="000000"/>
              </a:solidFill>
              <a:effectLst/>
              <a:uLnTx/>
              <a:uFillTx/>
              <a:latin typeface="Times New Roman" panose="02020603050405020304" pitchFamily="18" charset="0"/>
              <a:ea typeface="+mn-ea"/>
              <a:cs typeface="IPAPGothic" charset="0"/>
            </a:endParaRPr>
          </a:p>
        </p:txBody>
      </p:sp>
      <p:sp>
        <p:nvSpPr>
          <p:cNvPr id="7171" name="Rectangle 1">
            <a:extLst>
              <a:ext uri="{FF2B5EF4-FFF2-40B4-BE49-F238E27FC236}">
                <a16:creationId xmlns:a16="http://schemas.microsoft.com/office/drawing/2014/main" id="{7CA2946A-0FA1-2816-1BC8-0CE3F4032259}"/>
              </a:ext>
            </a:extLst>
          </p:cNvPr>
          <p:cNvSpPr>
            <a:spLocks noGrp="1" noRot="1" noChangeAspect="1" noChangeArrowheads="1" noTextEdit="1"/>
          </p:cNvSpPr>
          <p:nvPr>
            <p:ph type="sldImg"/>
          </p:nvPr>
        </p:nvSpPr>
        <p:spPr>
          <a:xfrm>
            <a:off x="919163" y="744538"/>
            <a:ext cx="4960937" cy="3722687"/>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2" name="Text Box 2">
            <a:extLst>
              <a:ext uri="{FF2B5EF4-FFF2-40B4-BE49-F238E27FC236}">
                <a16:creationId xmlns:a16="http://schemas.microsoft.com/office/drawing/2014/main" id="{92C35FDC-6F34-7DAF-8367-1468EFF8A925}"/>
              </a:ext>
            </a:extLst>
          </p:cNvPr>
          <p:cNvSpPr txBox="1">
            <a:spLocks noChangeArrowheads="1"/>
          </p:cNvSpPr>
          <p:nvPr/>
        </p:nvSpPr>
        <p:spPr bwMode="auto">
          <a:xfrm>
            <a:off x="679450" y="4716463"/>
            <a:ext cx="5440363"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733" tIns="45866" rIns="91733" bIns="45866" anchor="ctr"/>
          <a:lstStyle/>
          <a:p>
            <a:pPr marL="0" marR="0" lvl="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de-DE" altLang="de-DE" sz="1400" b="1" i="0" u="none" strike="noStrike" kern="1200" cap="none" spc="0" normalizeH="0" baseline="0" noProof="0">
              <a:ln>
                <a:noFill/>
              </a:ln>
              <a:solidFill>
                <a:srgbClr val="FFFFFF"/>
              </a:solidFill>
              <a:effectLst/>
              <a:uLnTx/>
              <a:uFillTx/>
              <a:latin typeface="Arial" panose="020B0604020202020204" pitchFamily="34" charset="0"/>
              <a:ea typeface="+mn-e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47">
            <a:extLst>
              <a:ext uri="{FF2B5EF4-FFF2-40B4-BE49-F238E27FC236}">
                <a16:creationId xmlns:a16="http://schemas.microsoft.com/office/drawing/2014/main" id="{2AA0D87C-883E-1CB9-DA3E-02A84CE3791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5900" indent="-152400">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9pPr>
          </a:lstStyle>
          <a:p>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fld id="{F8B40FD2-FEC2-4C0A-BD93-BB8A57B0BE38}" type="slidenum">
              <a:rPr kumimoji="0" lang="de-DE" altLang="de-DE" sz="12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IPAPGothic" charset="0"/>
              </a:rPr>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t>17</a:t>
            </a:fld>
            <a:endParaRPr kumimoji="0" lang="de-DE" altLang="de-DE" sz="1200" b="1" i="0" u="none" strike="noStrike" kern="1200" cap="none" spc="0" normalizeH="0" baseline="0" noProof="0">
              <a:ln>
                <a:noFill/>
              </a:ln>
              <a:solidFill>
                <a:srgbClr val="000000"/>
              </a:solidFill>
              <a:effectLst/>
              <a:uLnTx/>
              <a:uFillTx/>
              <a:latin typeface="Times New Roman" panose="02020603050405020304" pitchFamily="18" charset="0"/>
              <a:ea typeface="+mn-ea"/>
              <a:cs typeface="IPAPGothic" charset="0"/>
            </a:endParaRPr>
          </a:p>
        </p:txBody>
      </p:sp>
      <p:sp>
        <p:nvSpPr>
          <p:cNvPr id="9219" name="Rectangle 1">
            <a:extLst>
              <a:ext uri="{FF2B5EF4-FFF2-40B4-BE49-F238E27FC236}">
                <a16:creationId xmlns:a16="http://schemas.microsoft.com/office/drawing/2014/main" id="{0030E354-4E56-99F1-5AA7-EE5B16D1E5A6}"/>
              </a:ext>
            </a:extLst>
          </p:cNvPr>
          <p:cNvSpPr>
            <a:spLocks noGrp="1" noRot="1" noChangeAspect="1" noChangeArrowheads="1" noTextEdit="1"/>
          </p:cNvSpPr>
          <p:nvPr>
            <p:ph type="sldImg"/>
          </p:nvPr>
        </p:nvSpPr>
        <p:spPr>
          <a:xfrm>
            <a:off x="92075" y="744538"/>
            <a:ext cx="6615113" cy="3722687"/>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0" name="Text Box 2">
            <a:extLst>
              <a:ext uri="{FF2B5EF4-FFF2-40B4-BE49-F238E27FC236}">
                <a16:creationId xmlns:a16="http://schemas.microsoft.com/office/drawing/2014/main" id="{EEE160C1-E1AA-6BB0-F33E-00CA046109F0}"/>
              </a:ext>
            </a:extLst>
          </p:cNvPr>
          <p:cNvSpPr txBox="1">
            <a:spLocks noChangeArrowheads="1"/>
          </p:cNvSpPr>
          <p:nvPr/>
        </p:nvSpPr>
        <p:spPr bwMode="auto">
          <a:xfrm>
            <a:off x="679450" y="4716463"/>
            <a:ext cx="5440363"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733" tIns="45866" rIns="91733" bIns="45866" anchor="ctr"/>
          <a:lstStyle/>
          <a:p>
            <a:pPr marL="0" marR="0" lvl="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de-DE" altLang="de-DE" sz="1400" b="1" i="0" u="none" strike="noStrike" kern="1200" cap="none" spc="0" normalizeH="0" baseline="0" noProof="0">
              <a:ln>
                <a:noFill/>
              </a:ln>
              <a:solidFill>
                <a:srgbClr val="FFFFFF"/>
              </a:solidFill>
              <a:effectLst/>
              <a:uLnTx/>
              <a:uFillTx/>
              <a:latin typeface="Arial" panose="020B0604020202020204" pitchFamily="34" charset="0"/>
              <a:ea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47">
            <a:extLst>
              <a:ext uri="{FF2B5EF4-FFF2-40B4-BE49-F238E27FC236}">
                <a16:creationId xmlns:a16="http://schemas.microsoft.com/office/drawing/2014/main" id="{0FE633FC-61D9-DF0C-65C9-C1E3D35C0B3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5900" indent="-152400">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5988" algn="l"/>
                <a:tab pos="1374775" algn="l"/>
                <a:tab pos="1833563" algn="l"/>
                <a:tab pos="2292350" algn="l"/>
                <a:tab pos="2751138" algn="l"/>
              </a:tabLst>
              <a:defRPr sz="1200">
                <a:solidFill>
                  <a:srgbClr val="000000"/>
                </a:solidFill>
                <a:latin typeface="Times New Roman" panose="02020603050405020304" pitchFamily="18" charset="0"/>
              </a:defRPr>
            </a:lvl9pPr>
          </a:lstStyle>
          <a:p>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fld id="{F3CF8C8E-C158-4FEE-A4A2-A55850A2236F}" type="slidenum">
              <a:rPr kumimoji="0" lang="de-DE" altLang="de-DE" sz="12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IPAPGothic" charset="0"/>
              </a:rPr>
              <a:pPr marL="215900" marR="0" lvl="0" indent="-152400" algn="r" defTabSz="457200" rtl="0" eaLnBrk="1" fontAlgn="base" latinLnBrk="0" hangingPunct="1">
                <a:lnSpc>
                  <a:spcPct val="100000"/>
                </a:lnSpc>
                <a:spcBef>
                  <a:spcPct val="0"/>
                </a:spcBef>
                <a:spcAft>
                  <a:spcPct val="0"/>
                </a:spcAft>
                <a:buClrTx/>
                <a:buSzPct val="45000"/>
                <a:buFontTx/>
                <a:buNone/>
                <a:tabLst>
                  <a:tab pos="457200" algn="l"/>
                  <a:tab pos="915988" algn="l"/>
                  <a:tab pos="1374775" algn="l"/>
                  <a:tab pos="1833563" algn="l"/>
                  <a:tab pos="2292350" algn="l"/>
                  <a:tab pos="2751138" algn="l"/>
                </a:tabLst>
                <a:defRPr/>
              </a:pPr>
              <a:t>18</a:t>
            </a:fld>
            <a:endParaRPr kumimoji="0" lang="de-DE" altLang="de-DE" sz="1200" b="1" i="0" u="none" strike="noStrike" kern="1200" cap="none" spc="0" normalizeH="0" baseline="0" noProof="0">
              <a:ln>
                <a:noFill/>
              </a:ln>
              <a:solidFill>
                <a:srgbClr val="000000"/>
              </a:solidFill>
              <a:effectLst/>
              <a:uLnTx/>
              <a:uFillTx/>
              <a:latin typeface="Times New Roman" panose="02020603050405020304" pitchFamily="18" charset="0"/>
              <a:ea typeface="+mn-ea"/>
              <a:cs typeface="IPAPGothic" charset="0"/>
            </a:endParaRPr>
          </a:p>
        </p:txBody>
      </p:sp>
      <p:sp>
        <p:nvSpPr>
          <p:cNvPr id="11267" name="Rectangle 1">
            <a:extLst>
              <a:ext uri="{FF2B5EF4-FFF2-40B4-BE49-F238E27FC236}">
                <a16:creationId xmlns:a16="http://schemas.microsoft.com/office/drawing/2014/main" id="{674AE1DE-ECCE-A411-12AA-8FF2A5200CED}"/>
              </a:ext>
            </a:extLst>
          </p:cNvPr>
          <p:cNvSpPr>
            <a:spLocks noGrp="1" noRot="1" noChangeAspect="1" noChangeArrowheads="1" noTextEdit="1"/>
          </p:cNvSpPr>
          <p:nvPr>
            <p:ph type="sldImg"/>
          </p:nvPr>
        </p:nvSpPr>
        <p:spPr>
          <a:xfrm>
            <a:off x="919163" y="744538"/>
            <a:ext cx="4960937" cy="3722687"/>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8" name="Text Box 2">
            <a:extLst>
              <a:ext uri="{FF2B5EF4-FFF2-40B4-BE49-F238E27FC236}">
                <a16:creationId xmlns:a16="http://schemas.microsoft.com/office/drawing/2014/main" id="{687C7A36-06A3-210F-1AA2-6FD716CCAF15}"/>
              </a:ext>
            </a:extLst>
          </p:cNvPr>
          <p:cNvSpPr txBox="1">
            <a:spLocks noChangeArrowheads="1"/>
          </p:cNvSpPr>
          <p:nvPr/>
        </p:nvSpPr>
        <p:spPr bwMode="auto">
          <a:xfrm>
            <a:off x="679450" y="4716463"/>
            <a:ext cx="5440363"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733" tIns="45866" rIns="91733" bIns="45866" anchor="ctr"/>
          <a:lstStyle/>
          <a:p>
            <a:pPr marL="0" marR="0" lvl="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endParaRPr kumimoji="0" lang="de-DE" altLang="de-DE" sz="1400" b="1" i="0" u="none" strike="noStrike" kern="1200" cap="none" spc="0" normalizeH="0" baseline="0" noProof="0">
              <a:ln>
                <a:noFill/>
              </a:ln>
              <a:solidFill>
                <a:srgbClr val="FFFFFF"/>
              </a:solidFill>
              <a:effectLst/>
              <a:uLnTx/>
              <a:uFillTx/>
              <a:latin typeface="Arial" panose="020B0604020202020204" pitchFamily="34" charset="0"/>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B">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正方形/長方形 8"/>
          <p:cNvSpPr/>
          <p:nvPr userDrawn="1"/>
        </p:nvSpPr>
        <p:spPr bwMode="gray">
          <a:xfrm>
            <a:off x="0" y="0"/>
            <a:ext cx="273600" cy="6858000"/>
          </a:xfrm>
          <a:prstGeom prst="rect">
            <a:avLst/>
          </a:prstGeom>
          <a:gradFill flip="none" rotWithShape="1">
            <a:gsLst>
              <a:gs pos="0">
                <a:srgbClr val="A0D8AD"/>
              </a:gs>
              <a:gs pos="10000">
                <a:srgbClr val="65B3A4"/>
              </a:gs>
              <a:gs pos="76000">
                <a:srgbClr val="04087C"/>
              </a:gs>
            </a:gsLst>
            <a:lin ang="150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13" name="タイトル"/>
          <p:cNvSpPr>
            <a:spLocks noGrp="1"/>
          </p:cNvSpPr>
          <p:nvPr>
            <p:ph type="title" hasCustomPrompt="1"/>
          </p:nvPr>
        </p:nvSpPr>
        <p:spPr bwMode="gray">
          <a:xfrm>
            <a:off x="677043" y="4276165"/>
            <a:ext cx="11108324" cy="650858"/>
          </a:xfrm>
          <a:prstGeom prst="rect">
            <a:avLst/>
          </a:prstGeom>
        </p:spPr>
        <p:txBody>
          <a:bodyPr vert="horz" wrap="square" lIns="0" tIns="45720" rIns="91440" bIns="45720" rtlCol="0" anchor="b" anchorCtr="0">
            <a:noAutofit/>
          </a:bodyPr>
          <a:lstStyle>
            <a:lvl1pPr>
              <a:defRPr lang="ja-JP" altLang="en-US" sz="3800" dirty="0">
                <a:solidFill>
                  <a:schemeClr val="tx1">
                    <a:lumMod val="85000"/>
                    <a:lumOff val="15000"/>
                  </a:schemeClr>
                </a:solidFill>
              </a:defRPr>
            </a:lvl1pPr>
          </a:lstStyle>
          <a:p>
            <a:pPr lvl="0">
              <a:spcBef>
                <a:spcPts val="300"/>
              </a:spcBef>
            </a:pPr>
            <a:r>
              <a:rPr kumimoji="1" lang="en-US" altLang="ja-JP" dirty="0"/>
              <a:t>Enter the title.</a:t>
            </a:r>
            <a:endParaRPr kumimoji="1" lang="ja-JP" altLang="en-US" dirty="0"/>
          </a:p>
        </p:txBody>
      </p:sp>
      <p:sp>
        <p:nvSpPr>
          <p:cNvPr id="6" name="テキスト プレースホルダー"/>
          <p:cNvSpPr>
            <a:spLocks noGrp="1"/>
          </p:cNvSpPr>
          <p:nvPr>
            <p:ph type="body" sz="quarter" idx="13" hasCustomPrompt="1"/>
          </p:nvPr>
        </p:nvSpPr>
        <p:spPr bwMode="gray">
          <a:xfrm>
            <a:off x="677043" y="1151999"/>
            <a:ext cx="9005205" cy="326995"/>
          </a:xfrm>
          <a:prstGeom prst="rect">
            <a:avLst/>
          </a:prstGeom>
        </p:spPr>
        <p:txBody>
          <a:bodyPr>
            <a:noAutofit/>
          </a:bodyPr>
          <a:lstStyle>
            <a:lvl1pPr marL="0" indent="0">
              <a:buNone/>
              <a:defRPr sz="1600">
                <a:solidFill>
                  <a:schemeClr val="tx1">
                    <a:lumMod val="85000"/>
                    <a:lumOff val="15000"/>
                  </a:schemeClr>
                </a:solidFill>
                <a:latin typeface="+mj-ea"/>
                <a:ea typeface="+mj-ea"/>
              </a:defRPr>
            </a:lvl1pPr>
            <a:lvl2pPr marL="95994" indent="0">
              <a:buNone/>
              <a:defRPr/>
            </a:lvl2pPr>
            <a:lvl3pPr marL="297259" indent="0">
              <a:buNone/>
              <a:defRPr/>
            </a:lvl3pPr>
            <a:lvl4pPr marL="437017" indent="0">
              <a:buNone/>
              <a:defRPr/>
            </a:lvl4pPr>
            <a:lvl5pPr marL="415170" indent="0">
              <a:buNone/>
              <a:defRPr/>
            </a:lvl5pPr>
          </a:lstStyle>
          <a:p>
            <a:pPr marL="0" lvl="0" indent="0">
              <a:buNone/>
            </a:pPr>
            <a:r>
              <a:rPr lang="en-US" altLang="ja-JP" dirty="0"/>
              <a:t>Enter the addressee as required.</a:t>
            </a:r>
          </a:p>
        </p:txBody>
      </p:sp>
      <p:sp>
        <p:nvSpPr>
          <p:cNvPr id="8" name="テキスト プレースホルダー"/>
          <p:cNvSpPr>
            <a:spLocks noGrp="1"/>
          </p:cNvSpPr>
          <p:nvPr>
            <p:ph type="body" sz="quarter" idx="14" hasCustomPrompt="1"/>
          </p:nvPr>
        </p:nvSpPr>
        <p:spPr bwMode="gray">
          <a:xfrm>
            <a:off x="677043" y="5021212"/>
            <a:ext cx="9005205" cy="734129"/>
          </a:xfrm>
          <a:prstGeom prst="rect">
            <a:avLst/>
          </a:prstGeom>
        </p:spPr>
        <p:txBody>
          <a:bodyPr wrap="square">
            <a:noAutofit/>
          </a:bodyPr>
          <a:lstStyle>
            <a:lvl1pPr marL="0" marR="0" indent="0" algn="l" defTabSz="1219110" rtl="0" eaLnBrk="0" fontAlgn="base" latinLnBrk="0" hangingPunct="0">
              <a:lnSpc>
                <a:spcPct val="100000"/>
              </a:lnSpc>
              <a:spcBef>
                <a:spcPct val="20000"/>
              </a:spcBef>
              <a:spcAft>
                <a:spcPct val="0"/>
              </a:spcAft>
              <a:buClr>
                <a:schemeClr val="accent6"/>
              </a:buClr>
              <a:buSzTx/>
              <a:buFont typeface="Arial" panose="020B0604020202020204" pitchFamily="34" charset="0"/>
              <a:buNone/>
              <a:tabLst/>
              <a:defRPr sz="2000">
                <a:solidFill>
                  <a:schemeClr val="tx1">
                    <a:lumMod val="85000"/>
                    <a:lumOff val="15000"/>
                  </a:schemeClr>
                </a:solidFill>
                <a:latin typeface="+mj-ea"/>
                <a:ea typeface="+mj-ea"/>
              </a:defRPr>
            </a:lvl1pPr>
            <a:lvl2pPr marL="95994" indent="0">
              <a:buNone/>
              <a:defRPr>
                <a:solidFill>
                  <a:schemeClr val="bg1"/>
                </a:solidFill>
              </a:defRPr>
            </a:lvl2pPr>
            <a:lvl3pPr marL="297259" indent="0">
              <a:buNone/>
              <a:defRPr>
                <a:solidFill>
                  <a:schemeClr val="bg1"/>
                </a:solidFill>
              </a:defRPr>
            </a:lvl3pPr>
            <a:lvl4pPr marL="437017" indent="0">
              <a:buNone/>
              <a:defRPr>
                <a:solidFill>
                  <a:schemeClr val="bg1"/>
                </a:solidFill>
              </a:defRPr>
            </a:lvl4pPr>
            <a:lvl5pPr marL="415170" indent="0">
              <a:buNone/>
              <a:defRPr>
                <a:solidFill>
                  <a:schemeClr val="bg1"/>
                </a:solidFill>
              </a:defRPr>
            </a:lvl5pPr>
          </a:lstStyle>
          <a:p>
            <a:pPr marL="0" marR="0" lvl="0" indent="0" defTabSz="1219110" eaLnBrk="0" latinLnBrk="0" hangingPunct="0">
              <a:lnSpc>
                <a:spcPct val="100000"/>
              </a:lnSpc>
              <a:buClr>
                <a:schemeClr val="accent6"/>
              </a:buClr>
              <a:buSzTx/>
              <a:buFont typeface="Arial" panose="020B0604020202020204" pitchFamily="34" charset="0"/>
              <a:buNone/>
              <a:tabLst/>
            </a:pPr>
            <a:r>
              <a:rPr kumimoji="1" lang="en-US" altLang="ja-JP" dirty="0"/>
              <a:t>Date, name and affiliation of author, etc.</a:t>
            </a:r>
            <a:br>
              <a:rPr kumimoji="1" lang="en-US" altLang="ja-JP" dirty="0"/>
            </a:br>
            <a:r>
              <a:rPr kumimoji="1" lang="en-US" altLang="ja-JP" dirty="0"/>
              <a:t> (Start a new line as appropriate.)</a:t>
            </a:r>
          </a:p>
        </p:txBody>
      </p:sp>
    </p:spTree>
    <p:extLst>
      <p:ext uri="{BB962C8B-B14F-4D97-AF65-F5344CB8AC3E}">
        <p14:creationId xmlns:p14="http://schemas.microsoft.com/office/powerpoint/2010/main" val="42468245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2160" userDrawn="1">
          <p15:clr>
            <a:srgbClr val="A4A3A4"/>
          </p15:clr>
        </p15:guide>
        <p15:guide id="2" pos="3840" userDrawn="1">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deep)">
    <p:bg bwMode="ltGray">
      <p:bgPr>
        <a:solidFill>
          <a:srgbClr val="191919"/>
        </a:solidFill>
        <a:effectLst/>
      </p:bgPr>
    </p:bg>
    <p:spTree>
      <p:nvGrpSpPr>
        <p:cNvPr id="1" name=""/>
        <p:cNvGrpSpPr/>
        <p:nvPr/>
      </p:nvGrpSpPr>
      <p:grpSpPr>
        <a:xfrm>
          <a:off x="0" y="0"/>
          <a:ext cx="0" cy="0"/>
          <a:chOff x="0" y="0"/>
          <a:chExt cx="0" cy="0"/>
        </a:xfrm>
      </p:grpSpPr>
      <p:sp>
        <p:nvSpPr>
          <p:cNvPr id="13" name="正方形/長方形 12"/>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9"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bg1">
                    <a:lumMod val="9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6"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bg1"/>
                </a:solidFill>
                <a:latin typeface="+mn-lt"/>
                <a:ea typeface="+mn-ea"/>
              </a:rPr>
              <a:pPr fontAlgn="base">
                <a:spcBef>
                  <a:spcPct val="0"/>
                </a:spcBef>
                <a:spcAft>
                  <a:spcPct val="0"/>
                </a:spcAft>
                <a:defRPr/>
              </a:pPr>
              <a:t>‹#›</a:t>
            </a:fld>
            <a:endParaRPr lang="en-US" altLang="ja-JP" sz="1067" b="0" baseline="0" dirty="0">
              <a:solidFill>
                <a:schemeClr val="bg1"/>
              </a:solidFill>
              <a:latin typeface="+mn-lt"/>
              <a:ea typeface="+mn-ea"/>
            </a:endParaRPr>
          </a:p>
        </p:txBody>
      </p:sp>
      <p:pic>
        <p:nvPicPr>
          <p:cNvPr id="10" name="図 9"/>
          <p:cNvPicPr>
            <a:picLocks noChangeAspect="1"/>
          </p:cNvPicPr>
          <p:nvPr userDrawn="1"/>
        </p:nvPicPr>
        <p:blipFill>
          <a:blip r:embed="rId2">
            <a:biLevel thresh="25000"/>
          </a:blip>
          <a:stretch>
            <a:fillRect/>
          </a:stretch>
        </p:blipFill>
        <p:spPr>
          <a:xfrm>
            <a:off x="9616828" y="6517512"/>
            <a:ext cx="2311647" cy="182055"/>
          </a:xfrm>
          <a:prstGeom prst="rect">
            <a:avLst/>
          </a:prstGeom>
        </p:spPr>
      </p:pic>
    </p:spTree>
    <p:extLst>
      <p:ext uri="{BB962C8B-B14F-4D97-AF65-F5344CB8AC3E}">
        <p14:creationId xmlns:p14="http://schemas.microsoft.com/office/powerpoint/2010/main" val="1119477204"/>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640">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Contents(deep)">
    <p:bg bwMode="ltGray">
      <p:bgPr>
        <a:solidFill>
          <a:srgbClr val="191919"/>
        </a:solidFill>
        <a:effectLst/>
      </p:bgPr>
    </p:bg>
    <p:spTree>
      <p:nvGrpSpPr>
        <p:cNvPr id="1" name=""/>
        <p:cNvGrpSpPr/>
        <p:nvPr/>
      </p:nvGrpSpPr>
      <p:grpSpPr>
        <a:xfrm>
          <a:off x="0" y="0"/>
          <a:ext cx="0" cy="0"/>
          <a:chOff x="0" y="0"/>
          <a:chExt cx="0" cy="0"/>
        </a:xfrm>
      </p:grpSpPr>
      <p:sp>
        <p:nvSpPr>
          <p:cNvPr id="13" name="正方形/長方形 12"/>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7"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bg1">
                    <a:lumMod val="9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11" name="コンテンツ プレースホルダー"/>
          <p:cNvSpPr>
            <a:spLocks noGrp="1"/>
          </p:cNvSpPr>
          <p:nvPr>
            <p:ph sz="quarter" idx="12" hasCustomPrompt="1"/>
          </p:nvPr>
        </p:nvSpPr>
        <p:spPr bwMode="gray">
          <a:xfrm>
            <a:off x="263525" y="1016000"/>
            <a:ext cx="11664950" cy="5149850"/>
          </a:xfrm>
          <a:prstGeom prst="rect">
            <a:avLst/>
          </a:prstGeom>
        </p:spPr>
        <p:txBody>
          <a:bodyPr vert="horz" lIns="91440" tIns="45720" rIns="91440" bIns="45720" rtlCol="0">
            <a:noAutofit/>
          </a:bodyPr>
          <a:lstStyle>
            <a:lvl1pPr>
              <a:buClr>
                <a:schemeClr val="bg1">
                  <a:lumMod val="95000"/>
                </a:schemeClr>
              </a:buClr>
              <a:defRPr lang="en-US" altLang="ja-JP" dirty="0" smtClean="0">
                <a:solidFill>
                  <a:schemeClr val="bg1">
                    <a:lumMod val="95000"/>
                  </a:schemeClr>
                </a:solidFill>
              </a:defRPr>
            </a:lvl1pPr>
            <a:lvl2pPr>
              <a:buClr>
                <a:schemeClr val="bg1">
                  <a:lumMod val="95000"/>
                </a:schemeClr>
              </a:buClr>
              <a:defRPr lang="en-US" altLang="ja-JP" dirty="0" smtClean="0">
                <a:solidFill>
                  <a:schemeClr val="bg1">
                    <a:lumMod val="95000"/>
                  </a:schemeClr>
                </a:solidFill>
              </a:defRPr>
            </a:lvl2pPr>
            <a:lvl3pPr>
              <a:buClr>
                <a:schemeClr val="bg1">
                  <a:lumMod val="95000"/>
                </a:schemeClr>
              </a:buClr>
              <a:defRPr lang="en-US" altLang="ja-JP" dirty="0" smtClean="0">
                <a:solidFill>
                  <a:schemeClr val="bg1">
                    <a:lumMod val="95000"/>
                  </a:schemeClr>
                </a:solidFill>
              </a:defRPr>
            </a:lvl3pPr>
            <a:lvl4pPr>
              <a:buClr>
                <a:schemeClr val="bg1">
                  <a:lumMod val="95000"/>
                </a:schemeClr>
              </a:buClr>
              <a:defRPr lang="en-US" altLang="ja-JP" dirty="0" smtClean="0">
                <a:solidFill>
                  <a:schemeClr val="bg1">
                    <a:lumMod val="95000"/>
                  </a:schemeClr>
                </a:solidFill>
              </a:defRPr>
            </a:lvl4pPr>
            <a:lvl5pPr>
              <a:defRPr lang="en-US" altLang="ja-JP" dirty="0" smtClean="0">
                <a:solidFill>
                  <a:schemeClr val="bg1">
                    <a:lumMod val="95000"/>
                  </a:schemeClr>
                </a:solidFill>
              </a:defRPr>
            </a:lvl5pPr>
          </a:lstStyle>
          <a:p>
            <a:pPr lvl="0"/>
            <a:r>
              <a:rPr kumimoji="1" lang="en-US" altLang="ja-JP" dirty="0"/>
              <a:t>Enter the text.</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Enter the text.</a:t>
            </a:r>
          </a:p>
          <a:p>
            <a:pPr lvl="0"/>
            <a:endParaRPr kumimoji="1" lang="en-US" altLang="ja-JP" dirty="0"/>
          </a:p>
        </p:txBody>
      </p:sp>
      <p:sp>
        <p:nvSpPr>
          <p:cNvPr id="9"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bg1"/>
                </a:solidFill>
                <a:latin typeface="+mn-lt"/>
                <a:ea typeface="+mn-ea"/>
              </a:rPr>
              <a:pPr fontAlgn="base">
                <a:spcBef>
                  <a:spcPct val="0"/>
                </a:spcBef>
                <a:spcAft>
                  <a:spcPct val="0"/>
                </a:spcAft>
                <a:defRPr/>
              </a:pPr>
              <a:t>‹#›</a:t>
            </a:fld>
            <a:endParaRPr lang="en-US" altLang="ja-JP" sz="1067" b="0" baseline="0" dirty="0">
              <a:solidFill>
                <a:schemeClr val="bg1"/>
              </a:solidFill>
              <a:latin typeface="+mn-lt"/>
              <a:ea typeface="+mn-ea"/>
            </a:endParaRPr>
          </a:p>
        </p:txBody>
      </p:sp>
      <p:pic>
        <p:nvPicPr>
          <p:cNvPr id="10" name="図 9"/>
          <p:cNvPicPr>
            <a:picLocks noChangeAspect="1"/>
          </p:cNvPicPr>
          <p:nvPr userDrawn="1"/>
        </p:nvPicPr>
        <p:blipFill>
          <a:blip r:embed="rId2">
            <a:biLevel thresh="25000"/>
          </a:blip>
          <a:stretch>
            <a:fillRect/>
          </a:stretch>
        </p:blipFill>
        <p:spPr>
          <a:xfrm>
            <a:off x="9616828" y="6517512"/>
            <a:ext cx="2311647" cy="182055"/>
          </a:xfrm>
          <a:prstGeom prst="rect">
            <a:avLst/>
          </a:prstGeom>
        </p:spPr>
      </p:pic>
    </p:spTree>
    <p:extLst>
      <p:ext uri="{BB962C8B-B14F-4D97-AF65-F5344CB8AC3E}">
        <p14:creationId xmlns:p14="http://schemas.microsoft.com/office/powerpoint/2010/main" val="858104553"/>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5" orient="horz" pos="3884">
          <p15:clr>
            <a:srgbClr val="A4A3A4"/>
          </p15:clr>
        </p15:guide>
        <p15:guide id="6" orient="horz" pos="640">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line Only(deep)">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7" name="正方形/長方形 16"/>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7"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bg1">
                    <a:lumMod val="9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6"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bg1"/>
                </a:solidFill>
                <a:latin typeface="+mn-lt"/>
                <a:ea typeface="+mn-ea"/>
              </a:rPr>
              <a:pPr fontAlgn="base">
                <a:spcBef>
                  <a:spcPct val="0"/>
                </a:spcBef>
                <a:spcAft>
                  <a:spcPct val="0"/>
                </a:spcAft>
                <a:defRPr/>
              </a:pPr>
              <a:t>‹#›</a:t>
            </a:fld>
            <a:endParaRPr lang="en-US" altLang="ja-JP" sz="1067" b="0" baseline="0" dirty="0">
              <a:solidFill>
                <a:schemeClr val="bg1"/>
              </a:solidFill>
              <a:latin typeface="+mn-lt"/>
              <a:ea typeface="+mn-ea"/>
            </a:endParaRPr>
          </a:p>
        </p:txBody>
      </p:sp>
      <p:pic>
        <p:nvPicPr>
          <p:cNvPr id="8" name="図 7"/>
          <p:cNvPicPr>
            <a:picLocks noChangeAspect="1"/>
          </p:cNvPicPr>
          <p:nvPr userDrawn="1"/>
        </p:nvPicPr>
        <p:blipFill>
          <a:blip r:embed="rId3">
            <a:biLevel thresh="25000"/>
          </a:blip>
          <a:stretch>
            <a:fillRect/>
          </a:stretch>
        </p:blipFill>
        <p:spPr>
          <a:xfrm>
            <a:off x="9616828" y="6517512"/>
            <a:ext cx="2311647" cy="182055"/>
          </a:xfrm>
          <a:prstGeom prst="rect">
            <a:avLst/>
          </a:prstGeom>
        </p:spPr>
      </p:pic>
    </p:spTree>
    <p:extLst>
      <p:ext uri="{BB962C8B-B14F-4D97-AF65-F5344CB8AC3E}">
        <p14:creationId xmlns:p14="http://schemas.microsoft.com/office/powerpoint/2010/main" val="406362477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73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line ＆ Contents(deep)">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正方形/長方形 15"/>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8"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bg1">
                    <a:lumMod val="9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9" name="コンテンツ プレースホルダー"/>
          <p:cNvSpPr>
            <a:spLocks noGrp="1"/>
          </p:cNvSpPr>
          <p:nvPr>
            <p:ph sz="quarter" idx="12" hasCustomPrompt="1"/>
          </p:nvPr>
        </p:nvSpPr>
        <p:spPr bwMode="gray">
          <a:xfrm>
            <a:off x="263525" y="1160463"/>
            <a:ext cx="11664950" cy="5005387"/>
          </a:xfrm>
          <a:prstGeom prst="rect">
            <a:avLst/>
          </a:prstGeom>
        </p:spPr>
        <p:txBody>
          <a:bodyPr vert="horz" lIns="91440" tIns="45720" rIns="91440" bIns="45720" rtlCol="0">
            <a:noAutofit/>
          </a:bodyPr>
          <a:lstStyle>
            <a:lvl1pPr>
              <a:buClr>
                <a:schemeClr val="bg1">
                  <a:lumMod val="95000"/>
                </a:schemeClr>
              </a:buClr>
              <a:defRPr lang="en-US" altLang="ja-JP" dirty="0" smtClean="0">
                <a:solidFill>
                  <a:schemeClr val="bg1">
                    <a:lumMod val="95000"/>
                  </a:schemeClr>
                </a:solidFill>
              </a:defRPr>
            </a:lvl1pPr>
            <a:lvl2pPr>
              <a:buClr>
                <a:schemeClr val="bg1">
                  <a:lumMod val="95000"/>
                </a:schemeClr>
              </a:buClr>
              <a:defRPr lang="en-US" altLang="ja-JP" dirty="0" smtClean="0">
                <a:solidFill>
                  <a:schemeClr val="bg1">
                    <a:lumMod val="95000"/>
                  </a:schemeClr>
                </a:solidFill>
              </a:defRPr>
            </a:lvl2pPr>
            <a:lvl3pPr>
              <a:buClr>
                <a:schemeClr val="bg1">
                  <a:lumMod val="95000"/>
                </a:schemeClr>
              </a:buClr>
              <a:defRPr lang="en-US" altLang="ja-JP" dirty="0" smtClean="0">
                <a:solidFill>
                  <a:schemeClr val="bg1">
                    <a:lumMod val="95000"/>
                  </a:schemeClr>
                </a:solidFill>
              </a:defRPr>
            </a:lvl3pPr>
            <a:lvl4pPr>
              <a:buClr>
                <a:schemeClr val="bg1">
                  <a:lumMod val="95000"/>
                </a:schemeClr>
              </a:buClr>
              <a:defRPr lang="en-US" altLang="ja-JP" dirty="0" smtClean="0">
                <a:solidFill>
                  <a:schemeClr val="bg1">
                    <a:lumMod val="95000"/>
                  </a:schemeClr>
                </a:solidFill>
              </a:defRPr>
            </a:lvl4pPr>
            <a:lvl5pPr>
              <a:defRPr lang="en-US" altLang="ja-JP" dirty="0" smtClean="0">
                <a:solidFill>
                  <a:schemeClr val="bg1">
                    <a:lumMod val="95000"/>
                  </a:schemeClr>
                </a:solidFill>
              </a:defRPr>
            </a:lvl5pPr>
          </a:lstStyle>
          <a:p>
            <a:pPr lvl="0"/>
            <a:r>
              <a:rPr kumimoji="1" lang="en-US" altLang="ja-JP" dirty="0"/>
              <a:t>Enter the text.</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Enter the text.</a:t>
            </a:r>
          </a:p>
          <a:p>
            <a:pPr lvl="0"/>
            <a:endParaRPr kumimoji="1" lang="en-US" altLang="ja-JP" dirty="0"/>
          </a:p>
        </p:txBody>
      </p:sp>
      <p:sp>
        <p:nvSpPr>
          <p:cNvPr id="7"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bg1"/>
                </a:solidFill>
                <a:latin typeface="+mn-lt"/>
                <a:ea typeface="+mn-ea"/>
              </a:rPr>
              <a:pPr fontAlgn="base">
                <a:spcBef>
                  <a:spcPct val="0"/>
                </a:spcBef>
                <a:spcAft>
                  <a:spcPct val="0"/>
                </a:spcAft>
                <a:defRPr/>
              </a:pPr>
              <a:t>‹#›</a:t>
            </a:fld>
            <a:endParaRPr lang="en-US" altLang="ja-JP" sz="1067" b="0" baseline="0" dirty="0">
              <a:solidFill>
                <a:schemeClr val="bg1"/>
              </a:solidFill>
              <a:latin typeface="+mn-lt"/>
              <a:ea typeface="+mn-ea"/>
            </a:endParaRPr>
          </a:p>
        </p:txBody>
      </p:sp>
      <p:pic>
        <p:nvPicPr>
          <p:cNvPr id="10" name="図 9"/>
          <p:cNvPicPr>
            <a:picLocks noChangeAspect="1"/>
          </p:cNvPicPr>
          <p:nvPr userDrawn="1"/>
        </p:nvPicPr>
        <p:blipFill>
          <a:blip r:embed="rId3">
            <a:biLevel thresh="25000"/>
          </a:blip>
          <a:stretch>
            <a:fillRect/>
          </a:stretch>
        </p:blipFill>
        <p:spPr>
          <a:xfrm>
            <a:off x="9616828" y="6517512"/>
            <a:ext cx="2311647" cy="182055"/>
          </a:xfrm>
          <a:prstGeom prst="rect">
            <a:avLst/>
          </a:prstGeom>
        </p:spPr>
      </p:pic>
    </p:spTree>
    <p:extLst>
      <p:ext uri="{BB962C8B-B14F-4D97-AF65-F5344CB8AC3E}">
        <p14:creationId xmlns:p14="http://schemas.microsoft.com/office/powerpoint/2010/main" val="3261913429"/>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6" orient="horz" pos="3884">
          <p15:clr>
            <a:srgbClr val="A4A3A4"/>
          </p15:clr>
        </p15:guide>
        <p15:guide id="7" orient="horz" pos="73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ead line &amp; Contents(deep)">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正方形/長方形 13"/>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10"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bg1">
                    <a:lumMod val="9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11" name="タイトル プレースホルダー"/>
          <p:cNvSpPr>
            <a:spLocks noGrp="1"/>
          </p:cNvSpPr>
          <p:nvPr>
            <p:ph type="title" hasCustomPrompt="1"/>
          </p:nvPr>
        </p:nvSpPr>
        <p:spPr bwMode="gray">
          <a:xfrm>
            <a:off x="263525" y="1030573"/>
            <a:ext cx="11664950" cy="743659"/>
          </a:xfrm>
          <a:prstGeom prst="rect">
            <a:avLst/>
          </a:prstGeom>
        </p:spPr>
        <p:txBody>
          <a:bodyPr vert="horz" lIns="91440" tIns="45720" rIns="91440" bIns="45720" rtlCol="0" anchor="ctr">
            <a:noAutofit/>
          </a:bodyPr>
          <a:lstStyle>
            <a:lvl1pPr>
              <a:defRPr lang="en-US" altLang="ja-JP" sz="2600" dirty="0" smtClean="0">
                <a:solidFill>
                  <a:schemeClr val="bg1">
                    <a:lumMod val="95000"/>
                  </a:schemeClr>
                </a:solidFill>
                <a:latin typeface="+mn-lt"/>
                <a:ea typeface="+mn-ea"/>
              </a:defRPr>
            </a:lvl1pPr>
          </a:lstStyle>
          <a:p>
            <a:pPr marL="0" lvl="0" indent="0">
              <a:lnSpc>
                <a:spcPct val="110000"/>
              </a:lnSpc>
              <a:spcBef>
                <a:spcPts val="100"/>
              </a:spcBef>
              <a:buClr>
                <a:schemeClr val="accent1"/>
              </a:buClr>
              <a:buFontTx/>
              <a:buNone/>
            </a:pPr>
            <a:r>
              <a:rPr kumimoji="1" lang="en-US" altLang="ja-JP" dirty="0"/>
              <a:t>Use this layout for headline</a:t>
            </a:r>
          </a:p>
        </p:txBody>
      </p:sp>
      <p:sp>
        <p:nvSpPr>
          <p:cNvPr id="12" name="コンテンツ プレースホルダー"/>
          <p:cNvSpPr>
            <a:spLocks noGrp="1"/>
          </p:cNvSpPr>
          <p:nvPr>
            <p:ph sz="quarter" idx="12" hasCustomPrompt="1"/>
          </p:nvPr>
        </p:nvSpPr>
        <p:spPr bwMode="gray">
          <a:xfrm>
            <a:off x="263525" y="2024063"/>
            <a:ext cx="11664950" cy="4141787"/>
          </a:xfrm>
          <a:prstGeom prst="rect">
            <a:avLst/>
          </a:prstGeom>
        </p:spPr>
        <p:txBody>
          <a:bodyPr vert="horz" lIns="91440" tIns="45720" rIns="91440" bIns="45720" rtlCol="0">
            <a:noAutofit/>
          </a:bodyPr>
          <a:lstStyle>
            <a:lvl1pPr>
              <a:buClr>
                <a:schemeClr val="bg1">
                  <a:lumMod val="95000"/>
                </a:schemeClr>
              </a:buClr>
              <a:defRPr lang="en-US" altLang="ja-JP" dirty="0" smtClean="0">
                <a:solidFill>
                  <a:schemeClr val="bg1">
                    <a:lumMod val="95000"/>
                  </a:schemeClr>
                </a:solidFill>
              </a:defRPr>
            </a:lvl1pPr>
            <a:lvl2pPr>
              <a:buClr>
                <a:schemeClr val="bg1">
                  <a:lumMod val="95000"/>
                </a:schemeClr>
              </a:buClr>
              <a:defRPr lang="en-US" altLang="ja-JP" dirty="0" smtClean="0">
                <a:solidFill>
                  <a:schemeClr val="bg1">
                    <a:lumMod val="95000"/>
                  </a:schemeClr>
                </a:solidFill>
              </a:defRPr>
            </a:lvl2pPr>
            <a:lvl3pPr>
              <a:buClr>
                <a:schemeClr val="bg1">
                  <a:lumMod val="95000"/>
                </a:schemeClr>
              </a:buClr>
              <a:defRPr lang="en-US" altLang="ja-JP" dirty="0" smtClean="0">
                <a:solidFill>
                  <a:schemeClr val="bg1">
                    <a:lumMod val="95000"/>
                  </a:schemeClr>
                </a:solidFill>
              </a:defRPr>
            </a:lvl3pPr>
            <a:lvl4pPr>
              <a:buClr>
                <a:schemeClr val="bg1">
                  <a:lumMod val="95000"/>
                </a:schemeClr>
              </a:buClr>
              <a:defRPr lang="en-US" altLang="ja-JP" dirty="0" smtClean="0">
                <a:solidFill>
                  <a:schemeClr val="bg1">
                    <a:lumMod val="95000"/>
                  </a:schemeClr>
                </a:solidFill>
              </a:defRPr>
            </a:lvl4pPr>
            <a:lvl5pPr>
              <a:defRPr lang="en-US" altLang="ja-JP" dirty="0" smtClean="0">
                <a:solidFill>
                  <a:schemeClr val="bg1">
                    <a:lumMod val="95000"/>
                  </a:schemeClr>
                </a:solidFill>
              </a:defRPr>
            </a:lvl5pPr>
          </a:lstStyle>
          <a:p>
            <a:pPr lvl="0"/>
            <a:r>
              <a:rPr kumimoji="1" lang="en-US" altLang="ja-JP" dirty="0"/>
              <a:t>Enter the text.</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Enter the text.</a:t>
            </a:r>
          </a:p>
          <a:p>
            <a:pPr lvl="0"/>
            <a:endParaRPr kumimoji="1" lang="en-US" altLang="ja-JP" dirty="0"/>
          </a:p>
        </p:txBody>
      </p:sp>
      <p:sp>
        <p:nvSpPr>
          <p:cNvPr id="9"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bg1"/>
                </a:solidFill>
                <a:latin typeface="+mn-lt"/>
                <a:ea typeface="+mn-ea"/>
              </a:rPr>
              <a:pPr fontAlgn="base">
                <a:spcBef>
                  <a:spcPct val="0"/>
                </a:spcBef>
                <a:spcAft>
                  <a:spcPct val="0"/>
                </a:spcAft>
                <a:defRPr/>
              </a:pPr>
              <a:t>‹#›</a:t>
            </a:fld>
            <a:endParaRPr lang="en-US" altLang="ja-JP" sz="1067" b="0" baseline="0" dirty="0">
              <a:solidFill>
                <a:schemeClr val="bg1"/>
              </a:solidFill>
              <a:latin typeface="+mn-lt"/>
              <a:ea typeface="+mn-ea"/>
            </a:endParaRPr>
          </a:p>
        </p:txBody>
      </p:sp>
      <p:pic>
        <p:nvPicPr>
          <p:cNvPr id="13" name="図 12"/>
          <p:cNvPicPr>
            <a:picLocks noChangeAspect="1"/>
          </p:cNvPicPr>
          <p:nvPr userDrawn="1"/>
        </p:nvPicPr>
        <p:blipFill>
          <a:blip r:embed="rId3">
            <a:biLevel thresh="25000"/>
          </a:blip>
          <a:stretch>
            <a:fillRect/>
          </a:stretch>
        </p:blipFill>
        <p:spPr>
          <a:xfrm>
            <a:off x="9616828" y="6517512"/>
            <a:ext cx="2311647" cy="182055"/>
          </a:xfrm>
          <a:prstGeom prst="rect">
            <a:avLst/>
          </a:prstGeom>
        </p:spPr>
      </p:pic>
    </p:spTree>
    <p:extLst>
      <p:ext uri="{BB962C8B-B14F-4D97-AF65-F5344CB8AC3E}">
        <p14:creationId xmlns:p14="http://schemas.microsoft.com/office/powerpoint/2010/main" val="4223635453"/>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1275">
          <p15:clr>
            <a:srgbClr val="A4A3A4"/>
          </p15:clr>
        </p15:guide>
        <p15:guide id="3" orient="horz" pos="3884">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deep)">
    <p:bg bwMode="gray">
      <p:bgPr>
        <a:solidFill>
          <a:srgbClr val="191919"/>
        </a:solidFill>
        <a:effectLst/>
      </p:bgPr>
    </p:bg>
    <p:spTree>
      <p:nvGrpSpPr>
        <p:cNvPr id="1" name=""/>
        <p:cNvGrpSpPr/>
        <p:nvPr/>
      </p:nvGrpSpPr>
      <p:grpSpPr>
        <a:xfrm>
          <a:off x="0" y="0"/>
          <a:ext cx="0" cy="0"/>
          <a:chOff x="0" y="0"/>
          <a:chExt cx="0" cy="0"/>
        </a:xfrm>
      </p:grpSpPr>
      <p:sp>
        <p:nvSpPr>
          <p:cNvPr id="13" name="正方形/長方形 12"/>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5"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bg1"/>
                </a:solidFill>
                <a:latin typeface="+mn-lt"/>
                <a:ea typeface="+mn-ea"/>
              </a:rPr>
              <a:pPr fontAlgn="base">
                <a:spcBef>
                  <a:spcPct val="0"/>
                </a:spcBef>
                <a:spcAft>
                  <a:spcPct val="0"/>
                </a:spcAft>
                <a:defRPr/>
              </a:pPr>
              <a:t>‹#›</a:t>
            </a:fld>
            <a:endParaRPr lang="en-US" altLang="ja-JP" sz="1067" b="0" baseline="0" dirty="0">
              <a:solidFill>
                <a:schemeClr val="bg1"/>
              </a:solidFill>
              <a:latin typeface="+mn-lt"/>
              <a:ea typeface="+mn-ea"/>
            </a:endParaRPr>
          </a:p>
        </p:txBody>
      </p:sp>
      <p:pic>
        <p:nvPicPr>
          <p:cNvPr id="6" name="図 5"/>
          <p:cNvPicPr>
            <a:picLocks noChangeAspect="1"/>
          </p:cNvPicPr>
          <p:nvPr userDrawn="1"/>
        </p:nvPicPr>
        <p:blipFill>
          <a:blip r:embed="rId2">
            <a:biLevel thresh="25000"/>
          </a:blip>
          <a:stretch>
            <a:fillRect/>
          </a:stretch>
        </p:blipFill>
        <p:spPr>
          <a:xfrm>
            <a:off x="9616828" y="6517512"/>
            <a:ext cx="2311647" cy="182055"/>
          </a:xfrm>
          <a:prstGeom prst="rect">
            <a:avLst/>
          </a:prstGeom>
        </p:spPr>
      </p:pic>
    </p:spTree>
    <p:extLst>
      <p:ext uri="{BB962C8B-B14F-4D97-AF65-F5344CB8AC3E}">
        <p14:creationId xmlns:p14="http://schemas.microsoft.com/office/powerpoint/2010/main" val="176643922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Purpose_B">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8199962"/>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2160" userDrawn="1">
          <p15:clr>
            <a:srgbClr val="A4A3A4"/>
          </p15:clr>
        </p15:guide>
        <p15:guide id="2" pos="3840" userDrawn="1">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rporate Mar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グループ化 1"/>
          <p:cNvGrpSpPr/>
          <p:nvPr userDrawn="1"/>
        </p:nvGrpSpPr>
        <p:grpSpPr bwMode="gray">
          <a:xfrm>
            <a:off x="11071921" y="6971177"/>
            <a:ext cx="1119015" cy="460398"/>
            <a:chOff x="8303938" y="5228387"/>
            <a:chExt cx="839261" cy="345299"/>
          </a:xfrm>
        </p:grpSpPr>
        <p:grpSp>
          <p:nvGrpSpPr>
            <p:cNvPr id="5" name="グループ化 4"/>
            <p:cNvGrpSpPr/>
            <p:nvPr userDrawn="1"/>
          </p:nvGrpSpPr>
          <p:grpSpPr bwMode="gray">
            <a:xfrm>
              <a:off x="8303938" y="5228387"/>
              <a:ext cx="839261" cy="161583"/>
              <a:chOff x="8303938" y="-416763"/>
              <a:chExt cx="839261" cy="161583"/>
            </a:xfrm>
          </p:grpSpPr>
          <p:sp>
            <p:nvSpPr>
              <p:cNvPr id="6" name="正方形/長方形 5"/>
              <p:cNvSpPr/>
              <p:nvPr userDrawn="1"/>
            </p:nvSpPr>
            <p:spPr bwMode="gray">
              <a:xfrm>
                <a:off x="8303938" y="-402477"/>
                <a:ext cx="140654" cy="140652"/>
              </a:xfrm>
              <a:prstGeom prst="rect">
                <a:avLst/>
              </a:prstGeom>
              <a:solidFill>
                <a:srgbClr val="002B62"/>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10" name="テキスト ボックス 9"/>
              <p:cNvSpPr txBox="1"/>
              <p:nvPr userDrawn="1"/>
            </p:nvSpPr>
            <p:spPr bwMode="gray">
              <a:xfrm>
                <a:off x="8477151" y="-416763"/>
                <a:ext cx="666048" cy="161583"/>
              </a:xfrm>
              <a:prstGeom prst="rect">
                <a:avLst/>
              </a:prstGeom>
              <a:noFill/>
            </p:spPr>
            <p:txBody>
              <a:bodyPr wrap="none" lIns="0" rIns="0" rtlCol="0">
                <a:spAutoFit/>
              </a:bodyPr>
              <a:lstStyle/>
              <a:p>
                <a:pPr algn="l"/>
                <a:r>
                  <a:rPr kumimoji="1" lang="en-US" altLang="ja-JP" sz="800" b="0" dirty="0">
                    <a:solidFill>
                      <a:schemeClr val="tx1">
                        <a:lumMod val="75000"/>
                        <a:lumOff val="25000"/>
                      </a:schemeClr>
                    </a:solidFill>
                    <a:latin typeface="+mj-ea"/>
                    <a:ea typeface="+mj-ea"/>
                  </a:rPr>
                  <a:t>Orchestrating </a:t>
                </a:r>
                <a:r>
                  <a:rPr kumimoji="1" lang="en-US" altLang="ja-JP" sz="800" b="0" baseline="0" dirty="0">
                    <a:solidFill>
                      <a:schemeClr val="tx1">
                        <a:lumMod val="75000"/>
                        <a:lumOff val="25000"/>
                      </a:schemeClr>
                    </a:solidFill>
                    <a:latin typeface="+mj-ea"/>
                    <a:ea typeface="+mj-ea"/>
                  </a:rPr>
                  <a:t>Blue</a:t>
                </a:r>
                <a:endParaRPr kumimoji="1" lang="ja-JP" altLang="en-US" sz="800" b="0" dirty="0">
                  <a:solidFill>
                    <a:schemeClr val="tx1">
                      <a:lumMod val="75000"/>
                      <a:lumOff val="25000"/>
                    </a:schemeClr>
                  </a:solidFill>
                  <a:latin typeface="+mj-ea"/>
                  <a:ea typeface="+mj-ea"/>
                </a:endParaRPr>
              </a:p>
            </p:txBody>
          </p:sp>
        </p:grpSp>
        <p:grpSp>
          <p:nvGrpSpPr>
            <p:cNvPr id="11" name="グループ化 10"/>
            <p:cNvGrpSpPr/>
            <p:nvPr userDrawn="1"/>
          </p:nvGrpSpPr>
          <p:grpSpPr bwMode="gray">
            <a:xfrm>
              <a:off x="8303999" y="5412103"/>
              <a:ext cx="737008" cy="161583"/>
              <a:chOff x="8303999" y="-233047"/>
              <a:chExt cx="737008" cy="161583"/>
            </a:xfrm>
          </p:grpSpPr>
          <p:sp>
            <p:nvSpPr>
              <p:cNvPr id="12" name="正方形/長方形 11"/>
              <p:cNvSpPr/>
              <p:nvPr userDrawn="1"/>
            </p:nvSpPr>
            <p:spPr bwMode="gray">
              <a:xfrm>
                <a:off x="8303999" y="-218702"/>
                <a:ext cx="141120" cy="141120"/>
              </a:xfrm>
              <a:prstGeom prst="rect">
                <a:avLst/>
              </a:prstGeom>
              <a:solidFill>
                <a:srgbClr val="EB6E00"/>
              </a:soli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13" name="テキスト ボックス 12"/>
              <p:cNvSpPr txBox="1"/>
              <p:nvPr userDrawn="1"/>
            </p:nvSpPr>
            <p:spPr bwMode="gray">
              <a:xfrm>
                <a:off x="8477151" y="-233047"/>
                <a:ext cx="563856" cy="161583"/>
              </a:xfrm>
              <a:prstGeom prst="rect">
                <a:avLst/>
              </a:prstGeom>
              <a:noFill/>
            </p:spPr>
            <p:txBody>
              <a:bodyPr wrap="none" lIns="0" rIns="0" rtlCol="0">
                <a:spAutoFit/>
              </a:bodyPr>
              <a:lstStyle/>
              <a:p>
                <a:pPr algn="l"/>
                <a:r>
                  <a:rPr kumimoji="1" lang="en-US" altLang="ja-JP" sz="800" b="0" dirty="0">
                    <a:solidFill>
                      <a:schemeClr val="tx1">
                        <a:lumMod val="75000"/>
                        <a:lumOff val="25000"/>
                      </a:schemeClr>
                    </a:solidFill>
                    <a:latin typeface="+mj-ea"/>
                    <a:ea typeface="+mj-ea"/>
                  </a:rPr>
                  <a:t>Brighter</a:t>
                </a:r>
                <a:r>
                  <a:rPr kumimoji="1" lang="en-US" altLang="ja-JP" sz="800" b="0" baseline="0" dirty="0">
                    <a:solidFill>
                      <a:schemeClr val="tx1">
                        <a:lumMod val="75000"/>
                        <a:lumOff val="25000"/>
                      </a:schemeClr>
                    </a:solidFill>
                    <a:latin typeface="+mj-ea"/>
                    <a:ea typeface="+mj-ea"/>
                  </a:rPr>
                  <a:t> </a:t>
                </a:r>
                <a:r>
                  <a:rPr kumimoji="1" lang="en-US" altLang="ja-JP" sz="800" b="0" dirty="0">
                    <a:solidFill>
                      <a:schemeClr val="tx1">
                        <a:lumMod val="75000"/>
                        <a:lumOff val="25000"/>
                      </a:schemeClr>
                    </a:solidFill>
                    <a:latin typeface="+mj-ea"/>
                    <a:ea typeface="+mj-ea"/>
                  </a:rPr>
                  <a:t>Orange</a:t>
                </a:r>
                <a:endParaRPr kumimoji="1" lang="ja-JP" altLang="en-US" sz="800" b="0" dirty="0">
                  <a:solidFill>
                    <a:schemeClr val="tx1">
                      <a:lumMod val="75000"/>
                      <a:lumOff val="25000"/>
                    </a:schemeClr>
                  </a:solidFill>
                  <a:latin typeface="+mj-ea"/>
                  <a:ea typeface="+mj-ea"/>
                </a:endParaRPr>
              </a:p>
            </p:txBody>
          </p:sp>
        </p:grpSp>
      </p:grpSp>
    </p:spTree>
    <p:extLst>
      <p:ext uri="{BB962C8B-B14F-4D97-AF65-F5344CB8AC3E}">
        <p14:creationId xmlns:p14="http://schemas.microsoft.com/office/powerpoint/2010/main" val="150817204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2160" userDrawn="1">
          <p15:clr>
            <a:srgbClr val="A4A3A4"/>
          </p15:clr>
        </p15:guide>
        <p15:guide id="2" pos="3840" userDrawn="1">
          <p15:clr>
            <a:srgbClr val="A4A3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Section Header_A">
    <p:bg bwMode="ltGray">
      <p:bgPr>
        <a:solidFill>
          <a:srgbClr val="FFFFFF"/>
        </a:solidFill>
        <a:effectLst/>
      </p:bgPr>
    </p:bg>
    <p:spTree>
      <p:nvGrpSpPr>
        <p:cNvPr id="1" name=""/>
        <p:cNvGrpSpPr/>
        <p:nvPr/>
      </p:nvGrpSpPr>
      <p:grpSpPr>
        <a:xfrm>
          <a:off x="0" y="0"/>
          <a:ext cx="0" cy="0"/>
          <a:chOff x="0" y="0"/>
          <a:chExt cx="0" cy="0"/>
        </a:xfrm>
      </p:grpSpPr>
      <p:grpSp>
        <p:nvGrpSpPr>
          <p:cNvPr id="9" name="グループ化 8"/>
          <p:cNvGrpSpPr/>
          <p:nvPr userDrawn="1"/>
        </p:nvGrpSpPr>
        <p:grpSpPr>
          <a:xfrm>
            <a:off x="-5926" y="3777813"/>
            <a:ext cx="12203851" cy="3080187"/>
            <a:chOff x="-5926" y="3777813"/>
            <a:chExt cx="12203851" cy="3080187"/>
          </a:xfrm>
        </p:grpSpPr>
        <p:sp>
          <p:nvSpPr>
            <p:cNvPr id="10" name="正方形/長方形 9"/>
            <p:cNvSpPr/>
            <p:nvPr userDrawn="1"/>
          </p:nvSpPr>
          <p:spPr bwMode="gray">
            <a:xfrm>
              <a:off x="-5926" y="3777813"/>
              <a:ext cx="12203851" cy="3080187"/>
            </a:xfrm>
            <a:prstGeom prst="rect">
              <a:avLst/>
            </a:prstGeom>
            <a:gradFill flip="none" rotWithShape="1">
              <a:gsLst>
                <a:gs pos="0">
                  <a:srgbClr val="A0D8AD"/>
                </a:gs>
                <a:gs pos="10000">
                  <a:srgbClr val="65B3A4"/>
                </a:gs>
                <a:gs pos="65000">
                  <a:schemeClr val="tx2"/>
                </a:gs>
              </a:gsLst>
              <a:lin ang="13800000" scaled="0"/>
              <a:tileRect/>
            </a:gradFill>
            <a:ln>
              <a:no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pic>
          <p:nvPicPr>
            <p:cNvPr id="11" name="図 10"/>
            <p:cNvPicPr>
              <a:picLocks noChangeAspect="1"/>
            </p:cNvPicPr>
            <p:nvPr userDrawn="1"/>
          </p:nvPicPr>
          <p:blipFill>
            <a:blip r:embed="rId2">
              <a:biLevel thresh="25000"/>
            </a:blip>
            <a:stretch>
              <a:fillRect/>
            </a:stretch>
          </p:blipFill>
          <p:spPr>
            <a:xfrm>
              <a:off x="9616828" y="6517511"/>
              <a:ext cx="2311647" cy="182055"/>
            </a:xfrm>
            <a:prstGeom prst="rect">
              <a:avLst/>
            </a:prstGeom>
          </p:spPr>
        </p:pic>
      </p:grpSp>
      <p:sp>
        <p:nvSpPr>
          <p:cNvPr id="6" name="タイトル"/>
          <p:cNvSpPr>
            <a:spLocks noGrp="1"/>
          </p:cNvSpPr>
          <p:nvPr userDrawn="1">
            <p:ph type="title" hasCustomPrompt="1"/>
          </p:nvPr>
        </p:nvSpPr>
        <p:spPr bwMode="gray">
          <a:xfrm>
            <a:off x="814493" y="2976282"/>
            <a:ext cx="10577827" cy="630078"/>
          </a:xfrm>
          <a:prstGeom prst="rect">
            <a:avLst/>
          </a:prstGeom>
        </p:spPr>
        <p:txBody>
          <a:bodyPr vert="horz" wrap="square" lIns="91440" tIns="45720" rIns="91440" bIns="45720" rtlCol="0" anchor="b" anchorCtr="0">
            <a:noAutofit/>
          </a:bodyPr>
          <a:lstStyle>
            <a:lvl1pPr>
              <a:defRPr lang="ja-JP" altLang="en-US" sz="3800" dirty="0"/>
            </a:lvl1pPr>
          </a:lstStyle>
          <a:p>
            <a:pPr lvl="0"/>
            <a:r>
              <a:rPr kumimoji="1" lang="en-US" altLang="ja-JP" dirty="0"/>
              <a:t>Enter the title.</a:t>
            </a:r>
            <a:endParaRPr kumimoji="1" lang="ja-JP" altLang="en-US" dirty="0"/>
          </a:p>
        </p:txBody>
      </p:sp>
      <p:sp>
        <p:nvSpPr>
          <p:cNvPr id="8" name="テキスト プレースホルダー"/>
          <p:cNvSpPr>
            <a:spLocks noGrp="1"/>
          </p:cNvSpPr>
          <p:nvPr>
            <p:ph type="body" sz="quarter" idx="13" hasCustomPrompt="1"/>
          </p:nvPr>
        </p:nvSpPr>
        <p:spPr bwMode="gray">
          <a:xfrm>
            <a:off x="814493" y="4025815"/>
            <a:ext cx="8060567" cy="2229763"/>
          </a:xfrm>
          <a:prstGeom prst="rect">
            <a:avLst/>
          </a:prstGeom>
        </p:spPr>
        <p:txBody>
          <a:bodyPr wrap="square">
            <a:noAutofit/>
          </a:bodyPr>
          <a:lstStyle>
            <a:lvl1pPr marL="0" marR="0" indent="0" algn="l" defTabSz="1219110" rtl="0" eaLnBrk="1" fontAlgn="base" latinLnBrk="0" hangingPunct="1">
              <a:lnSpc>
                <a:spcPct val="110000"/>
              </a:lnSpc>
              <a:spcBef>
                <a:spcPts val="200"/>
              </a:spcBef>
              <a:spcAft>
                <a:spcPct val="0"/>
              </a:spcAft>
              <a:buClr>
                <a:schemeClr val="accent6"/>
              </a:buClr>
              <a:buSzTx/>
              <a:buFont typeface="Arial" panose="020B0604020202020204" pitchFamily="34" charset="0"/>
              <a:buNone/>
              <a:tabLst/>
              <a:defRPr sz="2200">
                <a:solidFill>
                  <a:schemeClr val="bg1"/>
                </a:solidFill>
                <a:latin typeface="+mj-ea"/>
                <a:ea typeface="+mj-ea"/>
              </a:defRPr>
            </a:lvl1pPr>
            <a:lvl2pPr marL="478331" indent="-239167" eaLnBrk="1" latinLnBrk="0" hangingPunct="1">
              <a:lnSpc>
                <a:spcPct val="110000"/>
              </a:lnSpc>
              <a:spcBef>
                <a:spcPts val="200"/>
              </a:spcBef>
              <a:buClr>
                <a:schemeClr val="bg1"/>
              </a:buClr>
              <a:buFont typeface="Segoe UI" panose="020B0502040204020203" pitchFamily="34" charset="0"/>
              <a:buChar char="-"/>
              <a:defRPr sz="1600">
                <a:solidFill>
                  <a:schemeClr val="bg1"/>
                </a:solidFill>
              </a:defRPr>
            </a:lvl2pPr>
            <a:lvl3pPr marL="297259" indent="0">
              <a:buNone/>
              <a:defRPr>
                <a:solidFill>
                  <a:schemeClr val="bg1"/>
                </a:solidFill>
              </a:defRPr>
            </a:lvl3pPr>
            <a:lvl4pPr marL="437017" indent="0">
              <a:buNone/>
              <a:defRPr>
                <a:solidFill>
                  <a:schemeClr val="bg1"/>
                </a:solidFill>
              </a:defRPr>
            </a:lvl4pPr>
            <a:lvl5pPr marL="415170" indent="0">
              <a:buNone/>
              <a:defRPr>
                <a:solidFill>
                  <a:schemeClr val="bg1"/>
                </a:solidFill>
              </a:defRPr>
            </a:lvl5pPr>
          </a:lstStyle>
          <a:p>
            <a:pPr marL="0" marR="0" lvl="0" indent="0" defTabSz="1219110" latinLnBrk="0">
              <a:lnSpc>
                <a:spcPct val="110000"/>
              </a:lnSpc>
              <a:spcBef>
                <a:spcPts val="200"/>
              </a:spcBef>
              <a:buClr>
                <a:schemeClr val="accent6"/>
              </a:buClr>
              <a:buSzTx/>
              <a:buFont typeface="Arial" panose="020B0604020202020204" pitchFamily="34" charset="0"/>
              <a:buNone/>
              <a:tabLst/>
            </a:pPr>
            <a:r>
              <a:rPr kumimoji="1" lang="en-US" altLang="ja-JP" dirty="0"/>
              <a:t>Enter the title.</a:t>
            </a:r>
            <a:endParaRPr kumimoji="1" lang="ja-JP" altLang="en-US" dirty="0"/>
          </a:p>
          <a:p>
            <a:pPr marL="478331" lvl="1" indent="-239167" latinLnBrk="0">
              <a:lnSpc>
                <a:spcPct val="110000"/>
              </a:lnSpc>
              <a:spcBef>
                <a:spcPts val="200"/>
              </a:spcBef>
              <a:buClr>
                <a:schemeClr val="bg1"/>
              </a:buClr>
              <a:buFont typeface="Segoe UI" panose="020B0502040204020203" pitchFamily="34" charset="0"/>
              <a:buChar char="-"/>
            </a:pPr>
            <a:r>
              <a:rPr kumimoji="1" lang="en-US" altLang="ja-JP" dirty="0"/>
              <a:t>Enter the title.</a:t>
            </a:r>
            <a:endParaRPr kumimoji="1" lang="ja-JP" altLang="en-US" dirty="0"/>
          </a:p>
        </p:txBody>
      </p:sp>
    </p:spTree>
    <p:extLst>
      <p:ext uri="{BB962C8B-B14F-4D97-AF65-F5344CB8AC3E}">
        <p14:creationId xmlns:p14="http://schemas.microsoft.com/office/powerpoint/2010/main" val="1009557663"/>
      </p:ext>
    </p:extLst>
  </p:cSld>
  <p:clrMapOvr>
    <a:masterClrMapping/>
  </p:clrMapOvr>
  <p:extLst>
    <p:ext uri="{DCECCB84-F9BA-43D5-87BE-67443E8EF086}">
      <p15:sldGuideLst xmlns:p15="http://schemas.microsoft.com/office/powerpoint/2012/main">
        <p15:guide id="1" orient="horz" pos="2160">
          <p15:clr>
            <a:srgbClr val="A4A3A4"/>
          </p15:clr>
        </p15:guide>
        <p15:guide id="2" pos="3840">
          <p15:clr>
            <a:srgbClr val="A4A3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Table of Contents_A">
    <p:bg bwMode="ltGray">
      <p:bgPr>
        <a:solidFill>
          <a:schemeClr val="bg1"/>
        </a:solidFill>
        <a:effectLst/>
      </p:bgPr>
    </p:bg>
    <p:spTree>
      <p:nvGrpSpPr>
        <p:cNvPr id="1" name=""/>
        <p:cNvGrpSpPr/>
        <p:nvPr/>
      </p:nvGrpSpPr>
      <p:grpSpPr>
        <a:xfrm>
          <a:off x="0" y="0"/>
          <a:ext cx="0" cy="0"/>
          <a:chOff x="0" y="0"/>
          <a:chExt cx="0" cy="0"/>
        </a:xfrm>
      </p:grpSpPr>
      <p:sp>
        <p:nvSpPr>
          <p:cNvPr id="17" name="テキスト プレースホルダー"/>
          <p:cNvSpPr>
            <a:spLocks noGrp="1"/>
          </p:cNvSpPr>
          <p:nvPr>
            <p:ph type="body" sz="quarter" idx="13" hasCustomPrompt="1"/>
          </p:nvPr>
        </p:nvSpPr>
        <p:spPr bwMode="gray">
          <a:xfrm>
            <a:off x="3391031" y="1910623"/>
            <a:ext cx="8001291" cy="4007577"/>
          </a:xfrm>
          <a:prstGeom prst="rect">
            <a:avLst/>
          </a:prstGeom>
        </p:spPr>
        <p:txBody>
          <a:bodyPr wrap="square">
            <a:noAutofit/>
          </a:bodyPr>
          <a:lstStyle>
            <a:lvl1pPr marL="457189" marR="0" indent="-457189" algn="l" defTabSz="1219170" rtl="0" eaLnBrk="1" fontAlgn="base" latinLnBrk="0" hangingPunct="1">
              <a:lnSpc>
                <a:spcPct val="100000"/>
              </a:lnSpc>
              <a:spcBef>
                <a:spcPts val="400"/>
              </a:spcBef>
              <a:spcAft>
                <a:spcPct val="0"/>
              </a:spcAft>
              <a:buClr>
                <a:schemeClr val="tx1">
                  <a:lumMod val="85000"/>
                  <a:lumOff val="15000"/>
                </a:schemeClr>
              </a:buClr>
              <a:buSzTx/>
              <a:buFont typeface="+mj-lt"/>
              <a:buAutoNum type="arabicPeriod"/>
              <a:tabLst/>
              <a:defRPr kumimoji="1" lang="en-US" altLang="ja-JP" sz="2600" b="0" i="0" u="none" strike="noStrike" kern="0" cap="none" spc="0" normalizeH="0" baseline="0" dirty="0" smtClean="0">
                <a:ln>
                  <a:noFill/>
                </a:ln>
                <a:solidFill>
                  <a:schemeClr val="tx1">
                    <a:lumMod val="85000"/>
                    <a:lumOff val="15000"/>
                  </a:schemeClr>
                </a:solidFill>
                <a:effectLst/>
                <a:uLnTx/>
                <a:uFillTx/>
                <a:latin typeface="+mj-ea"/>
                <a:ea typeface="+mj-ea"/>
                <a:cs typeface="+mn-cs"/>
              </a:defRPr>
            </a:lvl1pPr>
            <a:lvl2pPr marL="715415" indent="-241294" eaLnBrk="1" latinLnBrk="0" hangingPunct="1">
              <a:lnSpc>
                <a:spcPct val="100000"/>
              </a:lnSpc>
              <a:spcBef>
                <a:spcPts val="400"/>
              </a:spcBef>
              <a:buClr>
                <a:schemeClr val="tx1">
                  <a:lumMod val="85000"/>
                  <a:lumOff val="15000"/>
                </a:schemeClr>
              </a:buClr>
              <a:buFont typeface="游ゴシック" panose="020B0400000000000000" pitchFamily="50" charset="-128"/>
              <a:buChar char="-"/>
              <a:defRPr lang="ja-JP" altLang="en-US" sz="1800" dirty="0" smtClean="0">
                <a:solidFill>
                  <a:schemeClr val="tx1">
                    <a:lumMod val="85000"/>
                    <a:lumOff val="15000"/>
                  </a:schemeClr>
                </a:solidFill>
              </a:defRPr>
            </a:lvl2pPr>
            <a:lvl3pPr marL="297275" indent="0">
              <a:buFontTx/>
              <a:buNone/>
              <a:defRPr sz="4800">
                <a:solidFill>
                  <a:schemeClr val="bg1"/>
                </a:solidFill>
              </a:defRPr>
            </a:lvl3pPr>
            <a:lvl4pPr marL="719649" marR="0" indent="-239178" algn="l" defTabSz="1219170" rtl="0" eaLnBrk="0" fontAlgn="base" latinLnBrk="0" hangingPunct="0">
              <a:lnSpc>
                <a:spcPct val="100000"/>
              </a:lnSpc>
              <a:spcBef>
                <a:spcPct val="20000"/>
              </a:spcBef>
              <a:spcAft>
                <a:spcPct val="0"/>
              </a:spcAft>
              <a:buClr>
                <a:schemeClr val="tx1">
                  <a:lumMod val="85000"/>
                  <a:lumOff val="15000"/>
                </a:schemeClr>
              </a:buClr>
              <a:buSzTx/>
              <a:buFont typeface="Tahoma" pitchFamily="34" charset="0"/>
              <a:buChar char="–"/>
              <a:tabLst/>
              <a:defRPr sz="1867">
                <a:solidFill>
                  <a:schemeClr val="tx1">
                    <a:lumMod val="85000"/>
                    <a:lumOff val="15000"/>
                  </a:schemeClr>
                </a:solidFill>
              </a:defRPr>
            </a:lvl4pPr>
            <a:lvl5pPr marL="474121" indent="0">
              <a:buClr>
                <a:schemeClr val="tx1">
                  <a:lumMod val="85000"/>
                  <a:lumOff val="15000"/>
                </a:schemeClr>
              </a:buClr>
              <a:buFont typeface="游ゴシック" panose="020B0400000000000000" pitchFamily="50" charset="-128"/>
              <a:buNone/>
              <a:defRPr sz="1867">
                <a:solidFill>
                  <a:schemeClr val="tx1">
                    <a:lumMod val="85000"/>
                    <a:lumOff val="15000"/>
                  </a:schemeClr>
                </a:solidFill>
              </a:defRPr>
            </a:lvl5pPr>
          </a:lstStyle>
          <a:p>
            <a:pPr marL="457155" marR="0" lvl="0" indent="-457155" algn="l" defTabSz="1219080" rtl="0" eaLnBrk="1" fontAlgn="base" latinLnBrk="0" hangingPunct="1">
              <a:lnSpc>
                <a:spcPct val="100000"/>
              </a:lnSpc>
              <a:spcBef>
                <a:spcPts val="400"/>
              </a:spcBef>
              <a:spcAft>
                <a:spcPct val="0"/>
              </a:spcAft>
              <a:buClr>
                <a:schemeClr val="tx1">
                  <a:lumMod val="85000"/>
                  <a:lumOff val="15000"/>
                </a:schemeClr>
              </a:buClr>
              <a:buSzTx/>
              <a:buFont typeface="+mj-lt"/>
              <a:buAutoNum type="arabicPeriod"/>
              <a:tabLst/>
            </a:pPr>
            <a:r>
              <a:rPr kumimoji="1" lang="en-US" altLang="ja-JP" dirty="0"/>
              <a:t>Enter the items in the table of contents.</a:t>
            </a:r>
          </a:p>
          <a:p>
            <a:pPr lvl="1"/>
            <a:r>
              <a:rPr kumimoji="1" lang="en-US" altLang="ja-JP" dirty="0"/>
              <a:t>Enter the items in the table of contents.</a:t>
            </a:r>
          </a:p>
        </p:txBody>
      </p:sp>
      <p:pic>
        <p:nvPicPr>
          <p:cNvPr id="8" name="図 7"/>
          <p:cNvPicPr>
            <a:picLocks noChangeAspect="1"/>
          </p:cNvPicPr>
          <p:nvPr userDrawn="1"/>
        </p:nvPicPr>
        <p:blipFill>
          <a:blip r:embed="rId2"/>
          <a:stretch>
            <a:fillRect/>
          </a:stretch>
        </p:blipFill>
        <p:spPr bwMode="gray">
          <a:xfrm>
            <a:off x="9616302" y="6517511"/>
            <a:ext cx="2311647" cy="182055"/>
          </a:xfrm>
          <a:prstGeom prst="rect">
            <a:avLst/>
          </a:prstGeom>
        </p:spPr>
      </p:pic>
      <p:sp>
        <p:nvSpPr>
          <p:cNvPr id="9" name="タイトル プレースホルダー"/>
          <p:cNvSpPr>
            <a:spLocks noGrp="1"/>
          </p:cNvSpPr>
          <p:nvPr>
            <p:ph type="title" hasCustomPrompt="1"/>
          </p:nvPr>
        </p:nvSpPr>
        <p:spPr bwMode="gray">
          <a:xfrm>
            <a:off x="2992972" y="1211820"/>
            <a:ext cx="8399350" cy="533480"/>
          </a:xfrm>
          <a:prstGeom prst="rect">
            <a:avLst/>
          </a:prstGeom>
        </p:spPr>
        <p:txBody>
          <a:bodyPr vert="horz" wrap="square" lIns="91440" tIns="45720" rIns="91440" bIns="45720" rtlCol="0" anchor="b">
            <a:noAutofit/>
          </a:bodyPr>
          <a:lstStyle>
            <a:lvl1pPr>
              <a:defRPr lang="en-US" altLang="ja-JP" sz="2800" dirty="0" smtClean="0"/>
            </a:lvl1pPr>
          </a:lstStyle>
          <a:p>
            <a:pPr marL="0" marR="0" lvl="0" indent="0" defTabSz="1219170" latinLnBrk="0">
              <a:lnSpc>
                <a:spcPct val="100000"/>
              </a:lnSpc>
              <a:spcBef>
                <a:spcPct val="20000"/>
              </a:spcBef>
              <a:buClr>
                <a:schemeClr val="accent6"/>
              </a:buClr>
              <a:buSzTx/>
              <a:buFont typeface="Arial" panose="020B0604020202020204" pitchFamily="34" charset="0"/>
              <a:buNone/>
              <a:tabLst/>
            </a:pPr>
            <a:r>
              <a:rPr kumimoji="1" lang="en-US" altLang="ja-JP" dirty="0"/>
              <a:t>Enter the title of the table of contents.</a:t>
            </a:r>
          </a:p>
        </p:txBody>
      </p:sp>
      <p:sp>
        <p:nvSpPr>
          <p:cNvPr id="6" name="正方形/長方形 5"/>
          <p:cNvSpPr/>
          <p:nvPr userDrawn="1"/>
        </p:nvSpPr>
        <p:spPr bwMode="gray">
          <a:xfrm>
            <a:off x="0" y="0"/>
            <a:ext cx="2184400" cy="6858000"/>
          </a:xfrm>
          <a:prstGeom prst="rect">
            <a:avLst/>
          </a:prstGeom>
          <a:gradFill flip="none" rotWithShape="1">
            <a:gsLst>
              <a:gs pos="0">
                <a:srgbClr val="A0D8AD"/>
              </a:gs>
              <a:gs pos="10000">
                <a:srgbClr val="65B3A4"/>
              </a:gs>
              <a:gs pos="75000">
                <a:schemeClr val="tx2"/>
              </a:gs>
            </a:gsLst>
            <a:lin ang="150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Tree>
    <p:extLst>
      <p:ext uri="{BB962C8B-B14F-4D97-AF65-F5344CB8AC3E}">
        <p14:creationId xmlns:p14="http://schemas.microsoft.com/office/powerpoint/2010/main" val="1860417543"/>
      </p:ext>
    </p:extLst>
  </p:cSld>
  <p:clrMapOvr>
    <a:masterClrMapping/>
  </p:clrMapOvr>
  <p:extLst>
    <p:ext uri="{DCECCB84-F9BA-43D5-87BE-67443E8EF086}">
      <p15:sldGuideLst xmlns:p15="http://schemas.microsoft.com/office/powerpoint/2012/main">
        <p15:guide id="1" orient="horz" pos="2160">
          <p15:clr>
            <a:srgbClr val="A4A3A4"/>
          </p15:clr>
        </p15:guide>
        <p15:guide id="2" pos="384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le of Contents_B">
    <p:bg bwMode="ltGray">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gray">
          <a:xfrm>
            <a:off x="1098893" y="0"/>
            <a:ext cx="28800" cy="6858000"/>
          </a:xfrm>
          <a:prstGeom prst="rect">
            <a:avLst/>
          </a:prstGeom>
          <a:gradFill flip="none" rotWithShape="1">
            <a:gsLst>
              <a:gs pos="0">
                <a:srgbClr val="A0D8AD"/>
              </a:gs>
              <a:gs pos="10000">
                <a:srgbClr val="65B3A4"/>
              </a:gs>
              <a:gs pos="76000">
                <a:srgbClr val="04087C"/>
              </a:gs>
            </a:gsLst>
            <a:lin ang="150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7" name="テキスト プレースホルダー"/>
          <p:cNvSpPr>
            <a:spLocks noGrp="1"/>
          </p:cNvSpPr>
          <p:nvPr>
            <p:ph type="body" sz="quarter" idx="14" hasCustomPrompt="1"/>
          </p:nvPr>
        </p:nvSpPr>
        <p:spPr bwMode="gray">
          <a:xfrm>
            <a:off x="2334320" y="1910623"/>
            <a:ext cx="9057998" cy="4007577"/>
          </a:xfrm>
          <a:prstGeom prst="rect">
            <a:avLst/>
          </a:prstGeom>
        </p:spPr>
        <p:txBody>
          <a:bodyPr wrap="square">
            <a:noAutofit/>
          </a:bodyPr>
          <a:lstStyle>
            <a:lvl1pPr marL="457189" marR="0" indent="-457189" algn="l" defTabSz="1219170" rtl="0" eaLnBrk="1" fontAlgn="base" latinLnBrk="0" hangingPunct="1">
              <a:lnSpc>
                <a:spcPct val="100000"/>
              </a:lnSpc>
              <a:spcBef>
                <a:spcPts val="400"/>
              </a:spcBef>
              <a:spcAft>
                <a:spcPct val="0"/>
              </a:spcAft>
              <a:buClr>
                <a:schemeClr val="tx1">
                  <a:lumMod val="85000"/>
                  <a:lumOff val="15000"/>
                </a:schemeClr>
              </a:buClr>
              <a:buSzTx/>
              <a:buFont typeface="+mj-lt"/>
              <a:buAutoNum type="arabicPeriod"/>
              <a:tabLst/>
              <a:defRPr kumimoji="1" lang="en-US" altLang="ja-JP" sz="2600" b="0" i="0" u="none" strike="noStrike" kern="0" cap="none" spc="0" normalizeH="0" baseline="0" dirty="0" smtClean="0">
                <a:ln>
                  <a:noFill/>
                </a:ln>
                <a:solidFill>
                  <a:schemeClr val="tx1">
                    <a:lumMod val="85000"/>
                    <a:lumOff val="15000"/>
                  </a:schemeClr>
                </a:solidFill>
                <a:effectLst/>
                <a:uLnTx/>
                <a:uFillTx/>
                <a:latin typeface="+mj-ea"/>
                <a:ea typeface="+mj-ea"/>
                <a:cs typeface="+mn-cs"/>
              </a:defRPr>
            </a:lvl1pPr>
            <a:lvl2pPr marL="715415" indent="-241294" eaLnBrk="1" latinLnBrk="0" hangingPunct="1">
              <a:lnSpc>
                <a:spcPct val="100000"/>
              </a:lnSpc>
              <a:spcBef>
                <a:spcPts val="400"/>
              </a:spcBef>
              <a:buClr>
                <a:schemeClr val="tx1">
                  <a:lumMod val="85000"/>
                  <a:lumOff val="15000"/>
                </a:schemeClr>
              </a:buClr>
              <a:buFont typeface="游ゴシック" panose="020B0400000000000000" pitchFamily="50" charset="-128"/>
              <a:buChar char="-"/>
              <a:defRPr lang="ja-JP" altLang="en-US" sz="1800" dirty="0" smtClean="0">
                <a:solidFill>
                  <a:schemeClr val="tx1">
                    <a:lumMod val="85000"/>
                    <a:lumOff val="15000"/>
                  </a:schemeClr>
                </a:solidFill>
              </a:defRPr>
            </a:lvl2pPr>
            <a:lvl3pPr marL="297275" indent="0">
              <a:buFontTx/>
              <a:buNone/>
              <a:defRPr sz="4800">
                <a:solidFill>
                  <a:schemeClr val="bg1"/>
                </a:solidFill>
              </a:defRPr>
            </a:lvl3pPr>
            <a:lvl4pPr marL="719649" marR="0" indent="-239178" algn="l" defTabSz="1219170" rtl="0" eaLnBrk="0" fontAlgn="base" latinLnBrk="0" hangingPunct="0">
              <a:lnSpc>
                <a:spcPct val="100000"/>
              </a:lnSpc>
              <a:spcBef>
                <a:spcPct val="20000"/>
              </a:spcBef>
              <a:spcAft>
                <a:spcPct val="0"/>
              </a:spcAft>
              <a:buClr>
                <a:schemeClr val="tx1">
                  <a:lumMod val="85000"/>
                  <a:lumOff val="15000"/>
                </a:schemeClr>
              </a:buClr>
              <a:buSzTx/>
              <a:buFont typeface="Tahoma" pitchFamily="34" charset="0"/>
              <a:buChar char="–"/>
              <a:tabLst/>
              <a:defRPr sz="1867">
                <a:solidFill>
                  <a:schemeClr val="tx1">
                    <a:lumMod val="85000"/>
                    <a:lumOff val="15000"/>
                  </a:schemeClr>
                </a:solidFill>
              </a:defRPr>
            </a:lvl4pPr>
            <a:lvl5pPr marL="474121" indent="0">
              <a:buClr>
                <a:schemeClr val="tx1">
                  <a:lumMod val="85000"/>
                  <a:lumOff val="15000"/>
                </a:schemeClr>
              </a:buClr>
              <a:buFont typeface="游ゴシック" panose="020B0400000000000000" pitchFamily="50" charset="-128"/>
              <a:buNone/>
              <a:defRPr sz="1867">
                <a:solidFill>
                  <a:schemeClr val="tx1">
                    <a:lumMod val="85000"/>
                    <a:lumOff val="15000"/>
                  </a:schemeClr>
                </a:solidFill>
              </a:defRPr>
            </a:lvl5pPr>
          </a:lstStyle>
          <a:p>
            <a:pPr marL="457155" marR="0" lvl="0" indent="-457155" algn="l" defTabSz="1219080" rtl="0" eaLnBrk="1" fontAlgn="base" latinLnBrk="0" hangingPunct="1">
              <a:lnSpc>
                <a:spcPct val="100000"/>
              </a:lnSpc>
              <a:spcBef>
                <a:spcPts val="400"/>
              </a:spcBef>
              <a:spcAft>
                <a:spcPct val="0"/>
              </a:spcAft>
              <a:buClr>
                <a:schemeClr val="tx1">
                  <a:lumMod val="85000"/>
                  <a:lumOff val="15000"/>
                </a:schemeClr>
              </a:buClr>
              <a:buSzTx/>
              <a:buFont typeface="+mj-lt"/>
              <a:buAutoNum type="arabicPeriod"/>
              <a:tabLst/>
            </a:pPr>
            <a:r>
              <a:rPr kumimoji="1" lang="en-US" altLang="ja-JP" dirty="0"/>
              <a:t>Enter the items in the table of contents.</a:t>
            </a:r>
          </a:p>
          <a:p>
            <a:pPr lvl="1"/>
            <a:r>
              <a:rPr kumimoji="1" lang="en-US" altLang="ja-JP" dirty="0"/>
              <a:t>Enter the items in the table of contents.</a:t>
            </a:r>
          </a:p>
        </p:txBody>
      </p:sp>
      <p:sp>
        <p:nvSpPr>
          <p:cNvPr id="9" name="テキスト プレースホルダー"/>
          <p:cNvSpPr>
            <a:spLocks noGrp="1"/>
          </p:cNvSpPr>
          <p:nvPr>
            <p:ph type="body" sz="quarter" idx="15" hasCustomPrompt="1"/>
          </p:nvPr>
        </p:nvSpPr>
        <p:spPr bwMode="gray">
          <a:xfrm>
            <a:off x="1936260" y="1211820"/>
            <a:ext cx="9456057" cy="533480"/>
          </a:xfrm>
          <a:prstGeom prst="rect">
            <a:avLst/>
          </a:prstGeom>
        </p:spPr>
        <p:txBody>
          <a:bodyPr wrap="square" anchor="b">
            <a:noAutofit/>
          </a:bodyPr>
          <a:lstStyle>
            <a:lvl1pPr marL="0" marR="0" indent="0" algn="l" defTabSz="121917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2800">
                <a:solidFill>
                  <a:schemeClr val="tx1">
                    <a:lumMod val="85000"/>
                    <a:lumOff val="15000"/>
                  </a:schemeClr>
                </a:solidFill>
                <a:latin typeface="+mj-ea"/>
                <a:ea typeface="+mj-ea"/>
              </a:defRPr>
            </a:lvl1pPr>
            <a:lvl2pPr marL="95998" indent="0">
              <a:buNone/>
              <a:defRPr>
                <a:solidFill>
                  <a:schemeClr val="bg1"/>
                </a:solidFill>
              </a:defRPr>
            </a:lvl2pPr>
            <a:lvl3pPr marL="297275" indent="0">
              <a:buNone/>
              <a:defRPr>
                <a:solidFill>
                  <a:schemeClr val="bg1"/>
                </a:solidFill>
              </a:defRPr>
            </a:lvl3pPr>
            <a:lvl4pPr marL="437038" indent="0">
              <a:buNone/>
              <a:defRPr>
                <a:solidFill>
                  <a:schemeClr val="bg1"/>
                </a:solidFill>
              </a:defRPr>
            </a:lvl4pPr>
            <a:lvl5pPr marL="415190" indent="0">
              <a:buNone/>
              <a:defRPr>
                <a:solidFill>
                  <a:schemeClr val="bg1"/>
                </a:solidFill>
              </a:defRPr>
            </a:lvl5pPr>
          </a:lstStyle>
          <a:p>
            <a:pPr lvl="0"/>
            <a:r>
              <a:rPr kumimoji="1" lang="en-US" altLang="ja-JP" dirty="0"/>
              <a:t>Enter the title of the table of contents.</a:t>
            </a:r>
          </a:p>
        </p:txBody>
      </p:sp>
      <p:pic>
        <p:nvPicPr>
          <p:cNvPr id="8" name="図 7"/>
          <p:cNvPicPr>
            <a:picLocks noChangeAspect="1"/>
          </p:cNvPicPr>
          <p:nvPr userDrawn="1"/>
        </p:nvPicPr>
        <p:blipFill>
          <a:blip r:embed="rId2"/>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1094914384"/>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2160" userDrawn="1">
          <p15:clr>
            <a:srgbClr val="A4A3A4"/>
          </p15:clr>
        </p15:guide>
        <p15:guide id="2" pos="3840" userDrawn="1">
          <p15:clr>
            <a:srgbClr val="A4A3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Tree>
    <p:extLst>
      <p:ext uri="{BB962C8B-B14F-4D97-AF65-F5344CB8AC3E}">
        <p14:creationId xmlns:p14="http://schemas.microsoft.com/office/powerpoint/2010/main" val="2060138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48029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1" y="1709739"/>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Tree>
    <p:extLst>
      <p:ext uri="{BB962C8B-B14F-4D97-AF65-F5344CB8AC3E}">
        <p14:creationId xmlns:p14="http://schemas.microsoft.com/office/powerpoint/2010/main" val="12709266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19617" y="777876"/>
            <a:ext cx="5526616" cy="53943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049434" y="777876"/>
            <a:ext cx="5528733" cy="53943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98249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40317" y="365126"/>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40318" y="2505075"/>
            <a:ext cx="5158316"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71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708445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7041487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44259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Tree>
    <p:extLst>
      <p:ext uri="{BB962C8B-B14F-4D97-AF65-F5344CB8AC3E}">
        <p14:creationId xmlns:p14="http://schemas.microsoft.com/office/powerpoint/2010/main" val="16838921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Tree>
    <p:extLst>
      <p:ext uri="{BB962C8B-B14F-4D97-AF65-F5344CB8AC3E}">
        <p14:creationId xmlns:p14="http://schemas.microsoft.com/office/powerpoint/2010/main" val="2755807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2426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_B">
    <p:bg bwMode="ltGray">
      <p:bgPr>
        <a:solidFill>
          <a:schemeClr val="bg1"/>
        </a:solidFill>
        <a:effectLst/>
      </p:bgPr>
    </p:bg>
    <p:spTree>
      <p:nvGrpSpPr>
        <p:cNvPr id="1" name=""/>
        <p:cNvGrpSpPr/>
        <p:nvPr/>
      </p:nvGrpSpPr>
      <p:grpSpPr>
        <a:xfrm>
          <a:off x="0" y="0"/>
          <a:ext cx="0" cy="0"/>
          <a:chOff x="0" y="0"/>
          <a:chExt cx="0" cy="0"/>
        </a:xfrm>
      </p:grpSpPr>
      <p:sp>
        <p:nvSpPr>
          <p:cNvPr id="14" name="正方形/長方形 13"/>
          <p:cNvSpPr/>
          <p:nvPr userDrawn="1"/>
        </p:nvSpPr>
        <p:spPr bwMode="gray">
          <a:xfrm>
            <a:off x="-5926" y="3777813"/>
            <a:ext cx="12203851" cy="288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6" name="タイトル"/>
          <p:cNvSpPr>
            <a:spLocks noGrp="1"/>
          </p:cNvSpPr>
          <p:nvPr>
            <p:ph type="title" hasCustomPrompt="1"/>
          </p:nvPr>
        </p:nvSpPr>
        <p:spPr bwMode="gray">
          <a:xfrm>
            <a:off x="814493" y="2940424"/>
            <a:ext cx="10577827" cy="665936"/>
          </a:xfrm>
          <a:prstGeom prst="rect">
            <a:avLst/>
          </a:prstGeom>
        </p:spPr>
        <p:txBody>
          <a:bodyPr vert="horz" wrap="square" lIns="91440" tIns="45720" rIns="91440" bIns="45720" rtlCol="0" anchor="b" anchorCtr="0">
            <a:noAutofit/>
          </a:bodyPr>
          <a:lstStyle>
            <a:lvl1pPr>
              <a:defRPr lang="ja-JP" altLang="en-US" sz="3800" dirty="0"/>
            </a:lvl1pPr>
          </a:lstStyle>
          <a:p>
            <a:pPr lvl="0"/>
            <a:r>
              <a:rPr kumimoji="1" lang="en-US" altLang="ja-JP" dirty="0"/>
              <a:t>Enter the title.</a:t>
            </a:r>
            <a:endParaRPr kumimoji="1" lang="ja-JP" altLang="en-US" dirty="0"/>
          </a:p>
        </p:txBody>
      </p:sp>
      <p:sp>
        <p:nvSpPr>
          <p:cNvPr id="8" name="テキスト プレースホルダー"/>
          <p:cNvSpPr>
            <a:spLocks noGrp="1"/>
          </p:cNvSpPr>
          <p:nvPr>
            <p:ph type="body" sz="quarter" idx="12" hasCustomPrompt="1"/>
          </p:nvPr>
        </p:nvSpPr>
        <p:spPr bwMode="gray">
          <a:xfrm>
            <a:off x="814495" y="4025815"/>
            <a:ext cx="8060567" cy="2229763"/>
          </a:xfrm>
          <a:prstGeom prst="rect">
            <a:avLst/>
          </a:prstGeom>
        </p:spPr>
        <p:txBody>
          <a:bodyPr wrap="square">
            <a:noAutofit/>
          </a:bodyPr>
          <a:lstStyle>
            <a:lvl1pPr marL="0" marR="0" indent="0" algn="l" defTabSz="1219110" rtl="0" eaLnBrk="1" fontAlgn="base" latinLnBrk="0" hangingPunct="1">
              <a:lnSpc>
                <a:spcPct val="110000"/>
              </a:lnSpc>
              <a:spcBef>
                <a:spcPts val="200"/>
              </a:spcBef>
              <a:spcAft>
                <a:spcPct val="0"/>
              </a:spcAft>
              <a:buClr>
                <a:schemeClr val="accent6"/>
              </a:buClr>
              <a:buSzTx/>
              <a:buFont typeface="Arial" panose="020B0604020202020204" pitchFamily="34" charset="0"/>
              <a:buNone/>
              <a:tabLst/>
              <a:defRPr sz="2200">
                <a:solidFill>
                  <a:schemeClr val="tx1">
                    <a:lumMod val="95000"/>
                    <a:lumOff val="5000"/>
                  </a:schemeClr>
                </a:solidFill>
                <a:latin typeface="+mj-ea"/>
                <a:ea typeface="+mj-ea"/>
              </a:defRPr>
            </a:lvl1pPr>
            <a:lvl2pPr marL="478331" indent="-239167" eaLnBrk="1" latinLnBrk="0" hangingPunct="1">
              <a:lnSpc>
                <a:spcPct val="110000"/>
              </a:lnSpc>
              <a:spcBef>
                <a:spcPts val="200"/>
              </a:spcBef>
              <a:buClr>
                <a:schemeClr val="tx1">
                  <a:lumMod val="85000"/>
                  <a:lumOff val="15000"/>
                </a:schemeClr>
              </a:buClr>
              <a:buFont typeface="Segoe UI" panose="020B0502040204020203" pitchFamily="34" charset="0"/>
              <a:buChar char="-"/>
              <a:defRPr sz="1600">
                <a:solidFill>
                  <a:schemeClr val="tx1">
                    <a:lumMod val="95000"/>
                    <a:lumOff val="5000"/>
                  </a:schemeClr>
                </a:solidFill>
              </a:defRPr>
            </a:lvl2pPr>
            <a:lvl3pPr marL="297259" indent="0">
              <a:buNone/>
              <a:defRPr>
                <a:solidFill>
                  <a:schemeClr val="bg1"/>
                </a:solidFill>
              </a:defRPr>
            </a:lvl3pPr>
            <a:lvl4pPr marL="437017" indent="0">
              <a:buNone/>
              <a:defRPr>
                <a:solidFill>
                  <a:schemeClr val="bg1"/>
                </a:solidFill>
              </a:defRPr>
            </a:lvl4pPr>
            <a:lvl5pPr marL="415170" indent="0">
              <a:buNone/>
              <a:defRPr>
                <a:solidFill>
                  <a:schemeClr val="bg1"/>
                </a:solidFill>
              </a:defRPr>
            </a:lvl5pPr>
          </a:lstStyle>
          <a:p>
            <a:pPr lvl="0"/>
            <a:r>
              <a:rPr kumimoji="1" lang="en-US" altLang="ja-JP" dirty="0"/>
              <a:t>Enter the title.</a:t>
            </a:r>
            <a:endParaRPr kumimoji="1" lang="ja-JP" altLang="en-US" dirty="0"/>
          </a:p>
          <a:p>
            <a:pPr lvl="1"/>
            <a:r>
              <a:rPr kumimoji="1" lang="en-US" altLang="ja-JP" dirty="0"/>
              <a:t>Enter the title.</a:t>
            </a:r>
            <a:endParaRPr kumimoji="1" lang="ja-JP" altLang="en-US" dirty="0"/>
          </a:p>
        </p:txBody>
      </p:sp>
      <p:pic>
        <p:nvPicPr>
          <p:cNvPr id="9" name="図 8"/>
          <p:cNvPicPr>
            <a:picLocks noChangeAspect="1"/>
          </p:cNvPicPr>
          <p:nvPr userDrawn="1"/>
        </p:nvPicPr>
        <p:blipFill>
          <a:blip r:embed="rId2"/>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283036019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2160" userDrawn="1">
          <p15:clr>
            <a:srgbClr val="A4A3A4"/>
          </p15:clr>
        </p15:guide>
        <p15:guide id="2" pos="3840" userDrawn="1">
          <p15:clr>
            <a:srgbClr val="A4A3A4"/>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60884" y="228600"/>
            <a:ext cx="2817283" cy="59436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04801" y="228600"/>
            <a:ext cx="8252884" cy="59436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5940197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04801" y="228601"/>
            <a:ext cx="9641417" cy="392113"/>
          </a:xfrm>
        </p:spPr>
        <p:txBody>
          <a:bodyPr/>
          <a:lstStyle/>
          <a:p>
            <a:r>
              <a:rPr lang="de-DE"/>
              <a:t>Titelmasterformat durch Klicken bearbeiten</a:t>
            </a:r>
          </a:p>
        </p:txBody>
      </p:sp>
    </p:spTree>
    <p:extLst>
      <p:ext uri="{BB962C8B-B14F-4D97-AF65-F5344CB8AC3E}">
        <p14:creationId xmlns:p14="http://schemas.microsoft.com/office/powerpoint/2010/main" val="890284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0142B803-1BCC-7930-D8FA-3A3CD4983D22}"/>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5" name="Rectangle 5">
            <a:extLst>
              <a:ext uri="{FF2B5EF4-FFF2-40B4-BE49-F238E27FC236}">
                <a16:creationId xmlns:a16="http://schemas.microsoft.com/office/drawing/2014/main" id="{D843C5A5-BDD1-6ED5-8791-CF8892657427}"/>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19766459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12FEBCB-8F78-04E0-3008-8D418EAAD033}"/>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5" name="Rectangle 5">
            <a:extLst>
              <a:ext uri="{FF2B5EF4-FFF2-40B4-BE49-F238E27FC236}">
                <a16:creationId xmlns:a16="http://schemas.microsoft.com/office/drawing/2014/main" id="{3EC4539E-52B9-B0F8-EB7B-88D449FF0F52}"/>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21708755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1" y="1709739"/>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B0F37D43-566E-5E6D-964F-F81BD044526E}"/>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5" name="Rectangle 5">
            <a:extLst>
              <a:ext uri="{FF2B5EF4-FFF2-40B4-BE49-F238E27FC236}">
                <a16:creationId xmlns:a16="http://schemas.microsoft.com/office/drawing/2014/main" id="{CDBCDFBF-0449-316E-06BC-478FA2D51265}"/>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180196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19617" y="777876"/>
            <a:ext cx="5526616" cy="53943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049434" y="777876"/>
            <a:ext cx="5528733" cy="53943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0030B7C2-E97D-A007-FABE-3D619756F2BB}"/>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6" name="Rectangle 5">
            <a:extLst>
              <a:ext uri="{FF2B5EF4-FFF2-40B4-BE49-F238E27FC236}">
                <a16:creationId xmlns:a16="http://schemas.microsoft.com/office/drawing/2014/main" id="{D09938A0-30B4-9741-AA07-EEF418B642D8}"/>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38434271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40317" y="365126"/>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40318" y="2505075"/>
            <a:ext cx="5158316"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71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FF4CB55-967C-575F-CB9B-FDC2291DDF07}"/>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8" name="Rectangle 5">
            <a:extLst>
              <a:ext uri="{FF2B5EF4-FFF2-40B4-BE49-F238E27FC236}">
                <a16:creationId xmlns:a16="http://schemas.microsoft.com/office/drawing/2014/main" id="{958412B3-6C39-0977-1199-251A72182ED7}"/>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1602364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44598219-0084-BF69-A1F1-E4D0ABA654A8}"/>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4" name="Rectangle 5">
            <a:extLst>
              <a:ext uri="{FF2B5EF4-FFF2-40B4-BE49-F238E27FC236}">
                <a16:creationId xmlns:a16="http://schemas.microsoft.com/office/drawing/2014/main" id="{24E94D73-88FD-3F40-B0A9-50A8411424CB}"/>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2661843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B191FD-45F7-73A7-CFC6-32C61B2DBB27}"/>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3" name="Rectangle 5">
            <a:extLst>
              <a:ext uri="{FF2B5EF4-FFF2-40B4-BE49-F238E27FC236}">
                <a16:creationId xmlns:a16="http://schemas.microsoft.com/office/drawing/2014/main" id="{C398DE15-48A0-7133-AA08-7C551DFB4579}"/>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13459555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213699AA-175C-1D7F-19DB-1A9E8FA75613}"/>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6" name="Rectangle 5">
            <a:extLst>
              <a:ext uri="{FF2B5EF4-FFF2-40B4-BE49-F238E27FC236}">
                <a16:creationId xmlns:a16="http://schemas.microsoft.com/office/drawing/2014/main" id="{E34A8F2E-F155-7C35-8E2F-A734F5D6C73F}"/>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309707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white)">
    <p:bg bwMode="ltGray">
      <p:bgPr>
        <a:solidFill>
          <a:srgbClr val="FFFFFF"/>
        </a:solidFill>
        <a:effectLst/>
      </p:bgPr>
    </p:bg>
    <p:spTree>
      <p:nvGrpSpPr>
        <p:cNvPr id="1" name=""/>
        <p:cNvGrpSpPr/>
        <p:nvPr/>
      </p:nvGrpSpPr>
      <p:grpSpPr>
        <a:xfrm>
          <a:off x="0" y="0"/>
          <a:ext cx="0" cy="0"/>
          <a:chOff x="0" y="0"/>
          <a:chExt cx="0" cy="0"/>
        </a:xfrm>
      </p:grpSpPr>
      <p:sp>
        <p:nvSpPr>
          <p:cNvPr id="12" name="正方形/長方形 11"/>
          <p:cNvSpPr/>
          <p:nvPr userDrawn="1"/>
        </p:nvSpPr>
        <p:spPr bwMode="gray">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11"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tx1">
                    <a:lumMod val="85000"/>
                    <a:lumOff val="1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9"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tx1">
                    <a:lumMod val="50000"/>
                    <a:lumOff val="50000"/>
                  </a:schemeClr>
                </a:solidFill>
                <a:latin typeface="+mn-lt"/>
                <a:ea typeface="+mn-ea"/>
              </a:rPr>
              <a:pPr fontAlgn="base">
                <a:spcBef>
                  <a:spcPct val="0"/>
                </a:spcBef>
                <a:spcAft>
                  <a:spcPct val="0"/>
                </a:spcAft>
                <a:defRPr/>
              </a:pPr>
              <a:t>‹#›</a:t>
            </a:fld>
            <a:endParaRPr lang="en-US" altLang="ja-JP" sz="1067" b="0" baseline="0" dirty="0">
              <a:solidFill>
                <a:schemeClr val="tx1">
                  <a:lumMod val="50000"/>
                  <a:lumOff val="50000"/>
                </a:schemeClr>
              </a:solidFill>
              <a:latin typeface="+mn-lt"/>
              <a:ea typeface="+mn-ea"/>
            </a:endParaRPr>
          </a:p>
        </p:txBody>
      </p:sp>
      <p:pic>
        <p:nvPicPr>
          <p:cNvPr id="10" name="図 9"/>
          <p:cNvPicPr>
            <a:picLocks noChangeAspect="1"/>
          </p:cNvPicPr>
          <p:nvPr userDrawn="1"/>
        </p:nvPicPr>
        <p:blipFill>
          <a:blip r:embed="rId2"/>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2099703476"/>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640">
          <p15:clr>
            <a:srgbClr val="A4A3A4"/>
          </p15:clr>
        </p15:guide>
        <p15:guide id="2" pos="3840">
          <p15:clr>
            <a:srgbClr val="A4A3A4"/>
          </p15:clr>
        </p15:guide>
        <p15:guide id="7" orient="horz" pos="2160">
          <p15:clr>
            <a:srgbClr val="A4A3A4"/>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40318" y="457200"/>
            <a:ext cx="393276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880E9DA1-1711-2557-E0FA-262BC253E648}"/>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6" name="Rectangle 5">
            <a:extLst>
              <a:ext uri="{FF2B5EF4-FFF2-40B4-BE49-F238E27FC236}">
                <a16:creationId xmlns:a16="http://schemas.microsoft.com/office/drawing/2014/main" id="{00B2D133-A18F-AEA3-68F9-EDA854E07F96}"/>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27648165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D9EAB752-B7F8-B2B8-E9B3-9A8935E76E21}"/>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5" name="Rectangle 5">
            <a:extLst>
              <a:ext uri="{FF2B5EF4-FFF2-40B4-BE49-F238E27FC236}">
                <a16:creationId xmlns:a16="http://schemas.microsoft.com/office/drawing/2014/main" id="{80F694B7-64E7-4439-6A3C-1A0C50DEAD9F}"/>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16136596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60884" y="228600"/>
            <a:ext cx="2817283" cy="59436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04801" y="228600"/>
            <a:ext cx="8252884" cy="59436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B1E9BC63-40B6-F720-865B-4CF737597953}"/>
              </a:ext>
            </a:extLst>
          </p:cNvPr>
          <p:cNvSpPr>
            <a:spLocks noGrp="1" noChangeArrowheads="1"/>
          </p:cNvSpPr>
          <p:nvPr>
            <p:ph type="dt" idx="10"/>
          </p:nvPr>
        </p:nvSpPr>
        <p:spPr>
          <a:ln/>
        </p:spPr>
        <p:txBody>
          <a:bodyPr/>
          <a:lstStyle>
            <a:lvl1pPr>
              <a:defRPr/>
            </a:lvl1pPr>
          </a:lstStyle>
          <a:p>
            <a:pPr>
              <a:defRPr/>
            </a:pPr>
            <a:r>
              <a:rPr lang="de-DE" altLang="de-DE"/>
              <a:t>May 14, 2018</a:t>
            </a:r>
          </a:p>
        </p:txBody>
      </p:sp>
      <p:sp>
        <p:nvSpPr>
          <p:cNvPr id="5" name="Rectangle 5">
            <a:extLst>
              <a:ext uri="{FF2B5EF4-FFF2-40B4-BE49-F238E27FC236}">
                <a16:creationId xmlns:a16="http://schemas.microsoft.com/office/drawing/2014/main" id="{4ACEA7A3-09B3-E928-120B-8E1DE877E5D7}"/>
              </a:ext>
            </a:extLst>
          </p:cNvPr>
          <p:cNvSpPr>
            <a:spLocks noGrp="1" noChangeArrowheads="1"/>
          </p:cNvSpPr>
          <p:nvPr>
            <p:ph type="ftr" idx="11"/>
          </p:nvPr>
        </p:nvSpPr>
        <p:spPr>
          <a:ln/>
        </p:spPr>
        <p:txBody>
          <a:bodyPr/>
          <a:lstStyle>
            <a:lvl1pPr>
              <a:defRPr/>
            </a:lvl1pPr>
          </a:lstStyle>
          <a:p>
            <a:pPr>
              <a:defRPr/>
            </a:pPr>
            <a:r>
              <a:rPr lang="de-DE" altLang="de-DE"/>
              <a:t>finance@nec-ug.org</a:t>
            </a:r>
          </a:p>
        </p:txBody>
      </p:sp>
    </p:spTree>
    <p:extLst>
      <p:ext uri="{BB962C8B-B14F-4D97-AF65-F5344CB8AC3E}">
        <p14:creationId xmlns:p14="http://schemas.microsoft.com/office/powerpoint/2010/main" val="27853829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B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BE"/>
          </a:p>
        </p:txBody>
      </p:sp>
      <p:sp>
        <p:nvSpPr>
          <p:cNvPr id="7" name="Date Placeholder 6"/>
          <p:cNvSpPr>
            <a:spLocks noGrp="1"/>
          </p:cNvSpPr>
          <p:nvPr>
            <p:ph type="dt" sz="half" idx="10"/>
          </p:nvPr>
        </p:nvSpPr>
        <p:spPr/>
        <p:txBody>
          <a:bodyPr/>
          <a:lstStyle/>
          <a:p>
            <a:r>
              <a:rPr lang="nl-BE"/>
              <a:t>May 20th - 22th,</a:t>
            </a:r>
            <a:endParaRPr lang="nl-BE" dirty="0"/>
          </a:p>
        </p:txBody>
      </p:sp>
      <p:sp>
        <p:nvSpPr>
          <p:cNvPr id="8" name="Footer Placeholder 7"/>
          <p:cNvSpPr>
            <a:spLocks noGrp="1"/>
          </p:cNvSpPr>
          <p:nvPr>
            <p:ph type="ftr" sz="quarter" idx="11"/>
          </p:nvPr>
        </p:nvSpPr>
        <p:spPr/>
        <p:txBody>
          <a:bodyPr/>
          <a:lstStyle/>
          <a:p>
            <a:r>
              <a:rPr lang="nl-BE"/>
              <a:t>NEC User’s Group 2019</a:t>
            </a:r>
            <a:endParaRPr lang="nl-BE" dirty="0"/>
          </a:p>
        </p:txBody>
      </p:sp>
      <p:sp>
        <p:nvSpPr>
          <p:cNvPr id="9" name="Slide Number Placeholder 8"/>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17158111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13661DD-BDBF-4C98-A62A-F9BE6D98C25E}" type="datetimeFigureOut">
              <a:rPr lang="nl-BE" smtClean="0"/>
              <a:t>21/06/2023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14542584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B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3661DD-BDBF-4C98-A62A-F9BE6D98C25E}" type="datetimeFigureOut">
              <a:rPr lang="nl-BE" smtClean="0"/>
              <a:t>21/06/2023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40532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Date Placeholder 4"/>
          <p:cNvSpPr>
            <a:spLocks noGrp="1"/>
          </p:cNvSpPr>
          <p:nvPr>
            <p:ph type="dt" sz="half" idx="10"/>
          </p:nvPr>
        </p:nvSpPr>
        <p:spPr/>
        <p:txBody>
          <a:bodyPr/>
          <a:lstStyle/>
          <a:p>
            <a:fld id="{913661DD-BDBF-4C98-A62A-F9BE6D98C25E}" type="datetimeFigureOut">
              <a:rPr lang="nl-BE" smtClean="0"/>
              <a:t>21/06/2023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21248020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nl-B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Date Placeholder 6"/>
          <p:cNvSpPr>
            <a:spLocks noGrp="1"/>
          </p:cNvSpPr>
          <p:nvPr>
            <p:ph type="dt" sz="half" idx="10"/>
          </p:nvPr>
        </p:nvSpPr>
        <p:spPr/>
        <p:txBody>
          <a:bodyPr/>
          <a:lstStyle/>
          <a:p>
            <a:fld id="{913661DD-BDBF-4C98-A62A-F9BE6D98C25E}" type="datetimeFigureOut">
              <a:rPr lang="nl-BE" smtClean="0"/>
              <a:t>21/06/2023</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22024965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Date Placeholder 2"/>
          <p:cNvSpPr>
            <a:spLocks noGrp="1"/>
          </p:cNvSpPr>
          <p:nvPr>
            <p:ph type="dt" sz="half" idx="10"/>
          </p:nvPr>
        </p:nvSpPr>
        <p:spPr/>
        <p:txBody>
          <a:bodyPr/>
          <a:lstStyle/>
          <a:p>
            <a:fld id="{913661DD-BDBF-4C98-A62A-F9BE6D98C25E}" type="datetimeFigureOut">
              <a:rPr lang="nl-BE" smtClean="0"/>
              <a:t>21/06/2023</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14961565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661DD-BDBF-4C98-A62A-F9BE6D98C25E}" type="datetimeFigureOut">
              <a:rPr lang="nl-BE" smtClean="0"/>
              <a:t>21/06/2023</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2717372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s(white)">
    <p:bg bwMode="ltGray">
      <p:bgPr>
        <a:solidFill>
          <a:srgbClr val="FFFFFF"/>
        </a:solidFill>
        <a:effectLst/>
      </p:bgPr>
    </p:bg>
    <p:spTree>
      <p:nvGrpSpPr>
        <p:cNvPr id="1" name=""/>
        <p:cNvGrpSpPr/>
        <p:nvPr/>
      </p:nvGrpSpPr>
      <p:grpSpPr>
        <a:xfrm>
          <a:off x="0" y="0"/>
          <a:ext cx="0" cy="0"/>
          <a:chOff x="0" y="0"/>
          <a:chExt cx="0" cy="0"/>
        </a:xfrm>
      </p:grpSpPr>
      <p:sp>
        <p:nvSpPr>
          <p:cNvPr id="12" name="正方形/長方形 11"/>
          <p:cNvSpPr/>
          <p:nvPr userDrawn="1"/>
        </p:nvSpPr>
        <p:spPr bwMode="gray">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8" name="コンテンツ プレースホルダー"/>
          <p:cNvSpPr>
            <a:spLocks noGrp="1"/>
          </p:cNvSpPr>
          <p:nvPr>
            <p:ph sz="quarter" idx="12" hasCustomPrompt="1"/>
          </p:nvPr>
        </p:nvSpPr>
        <p:spPr bwMode="gray">
          <a:xfrm>
            <a:off x="263525" y="1016000"/>
            <a:ext cx="11664950" cy="5149850"/>
          </a:xfrm>
          <a:prstGeom prst="rect">
            <a:avLst/>
          </a:prstGeom>
        </p:spPr>
        <p:txBody>
          <a:bodyPr vert="horz" lIns="91440" tIns="45720" rIns="91440" bIns="45720" rtlCol="0">
            <a:noAutofit/>
          </a:bodyPr>
          <a:lstStyle>
            <a:lvl1pPr>
              <a:defRPr lang="en-US" altLang="ja-JP" dirty="0" smtClean="0"/>
            </a:lvl1pPr>
            <a:lvl2pPr>
              <a:defRPr lang="en-US" altLang="ja-JP" dirty="0" smtClean="0"/>
            </a:lvl2pPr>
            <a:lvl3pPr>
              <a:defRPr lang="en-US" altLang="ja-JP" dirty="0" smtClean="0"/>
            </a:lvl3pPr>
            <a:lvl4pPr>
              <a:defRPr lang="en-US" altLang="ja-JP" dirty="0" smtClean="0"/>
            </a:lvl4pPr>
            <a:lvl5pPr>
              <a:defRPr lang="en-US" altLang="ja-JP" dirty="0" smtClean="0"/>
            </a:lvl5pPr>
          </a:lstStyle>
          <a:p>
            <a:pPr lvl="0"/>
            <a:r>
              <a:rPr kumimoji="1" lang="en-US" altLang="ja-JP" dirty="0"/>
              <a:t>Enter the text.</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Enter the text.</a:t>
            </a:r>
          </a:p>
          <a:p>
            <a:pPr lvl="0"/>
            <a:endParaRPr kumimoji="1" lang="en-US" altLang="ja-JP" dirty="0"/>
          </a:p>
        </p:txBody>
      </p:sp>
      <p:sp>
        <p:nvSpPr>
          <p:cNvPr id="11"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tx1">
                    <a:lumMod val="85000"/>
                    <a:lumOff val="1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9"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tx1">
                    <a:lumMod val="50000"/>
                    <a:lumOff val="50000"/>
                  </a:schemeClr>
                </a:solidFill>
                <a:latin typeface="+mn-lt"/>
                <a:ea typeface="+mn-ea"/>
              </a:rPr>
              <a:pPr fontAlgn="base">
                <a:spcBef>
                  <a:spcPct val="0"/>
                </a:spcBef>
                <a:spcAft>
                  <a:spcPct val="0"/>
                </a:spcAft>
                <a:defRPr/>
              </a:pPr>
              <a:t>‹#›</a:t>
            </a:fld>
            <a:endParaRPr lang="en-US" altLang="ja-JP" sz="1067" b="0" baseline="0" dirty="0">
              <a:solidFill>
                <a:schemeClr val="tx1">
                  <a:lumMod val="50000"/>
                  <a:lumOff val="50000"/>
                </a:schemeClr>
              </a:solidFill>
              <a:latin typeface="+mn-lt"/>
              <a:ea typeface="+mn-ea"/>
            </a:endParaRPr>
          </a:p>
        </p:txBody>
      </p:sp>
      <p:pic>
        <p:nvPicPr>
          <p:cNvPr id="10" name="図 9"/>
          <p:cNvPicPr>
            <a:picLocks noChangeAspect="1"/>
          </p:cNvPicPr>
          <p:nvPr userDrawn="1"/>
        </p:nvPicPr>
        <p:blipFill>
          <a:blip r:embed="rId2"/>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383253779"/>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640">
          <p15:clr>
            <a:srgbClr val="A4A3A4"/>
          </p15:clr>
        </p15:guide>
        <p15:guide id="2" orient="horz" pos="3884">
          <p15:clr>
            <a:srgbClr val="A4A3A4"/>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B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3661DD-BDBF-4C98-A62A-F9BE6D98C25E}" type="datetimeFigureOut">
              <a:rPr lang="nl-BE" smtClean="0"/>
              <a:t>21/06/2023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24761383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B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3661DD-BDBF-4C98-A62A-F9BE6D98C25E}" type="datetimeFigureOut">
              <a:rPr lang="nl-BE" smtClean="0"/>
              <a:t>21/06/2023</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36966945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13661DD-BDBF-4C98-A62A-F9BE6D98C25E}" type="datetimeFigureOut">
              <a:rPr lang="nl-BE" smtClean="0"/>
              <a:t>21/06/2023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8703858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nl-B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13661DD-BDBF-4C98-A62A-F9BE6D98C25E}" type="datetimeFigureOut">
              <a:rPr lang="nl-BE" smtClean="0"/>
              <a:t>21/06/2023</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2A2E40B6-D52D-4EB7-9583-AD3FE0D01A0B}" type="slidenum">
              <a:rPr lang="nl-BE" smtClean="0"/>
              <a:t>‹#›</a:t>
            </a:fld>
            <a:endParaRPr lang="nl-BE"/>
          </a:p>
        </p:txBody>
      </p:sp>
    </p:spTree>
    <p:extLst>
      <p:ext uri="{BB962C8B-B14F-4D97-AF65-F5344CB8AC3E}">
        <p14:creationId xmlns:p14="http://schemas.microsoft.com/office/powerpoint/2010/main" val="25051387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04801" y="228601"/>
            <a:ext cx="9641417" cy="392113"/>
          </a:xfrm>
        </p:spPr>
        <p:txBody>
          <a:bodyPr/>
          <a:lstStyle/>
          <a:p>
            <a:r>
              <a:rPr lang="de-DE"/>
              <a:t>Titelmasterformat durch Klicken bearbeiten</a:t>
            </a:r>
          </a:p>
        </p:txBody>
      </p:sp>
    </p:spTree>
    <p:extLst>
      <p:ext uri="{BB962C8B-B14F-4D97-AF65-F5344CB8AC3E}">
        <p14:creationId xmlns:p14="http://schemas.microsoft.com/office/powerpoint/2010/main" val="322862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line Only(wh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正方形/長方形 13"/>
          <p:cNvSpPr/>
          <p:nvPr userDrawn="1"/>
        </p:nvSpPr>
        <p:spPr bwMode="gray">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9"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tx1">
                    <a:lumMod val="85000"/>
                    <a:lumOff val="1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6"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tx1">
                    <a:lumMod val="50000"/>
                    <a:lumOff val="50000"/>
                  </a:schemeClr>
                </a:solidFill>
                <a:latin typeface="+mn-lt"/>
                <a:ea typeface="+mn-ea"/>
              </a:rPr>
              <a:pPr fontAlgn="base">
                <a:spcBef>
                  <a:spcPct val="0"/>
                </a:spcBef>
                <a:spcAft>
                  <a:spcPct val="0"/>
                </a:spcAft>
                <a:defRPr/>
              </a:pPr>
              <a:t>‹#›</a:t>
            </a:fld>
            <a:endParaRPr lang="en-US" altLang="ja-JP" sz="1067" b="0" baseline="0" dirty="0">
              <a:solidFill>
                <a:schemeClr val="tx1">
                  <a:lumMod val="50000"/>
                  <a:lumOff val="50000"/>
                </a:schemeClr>
              </a:solidFill>
              <a:latin typeface="+mn-lt"/>
              <a:ea typeface="+mn-ea"/>
            </a:endParaRPr>
          </a:p>
        </p:txBody>
      </p:sp>
      <p:pic>
        <p:nvPicPr>
          <p:cNvPr id="7" name="図 6"/>
          <p:cNvPicPr>
            <a:picLocks noChangeAspect="1"/>
          </p:cNvPicPr>
          <p:nvPr userDrawn="1"/>
        </p:nvPicPr>
        <p:blipFill>
          <a:blip r:embed="rId3"/>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222126934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1" orient="horz" pos="73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line ＆ Contents(wh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正方形/長方形 19"/>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9" name="コンテンツ プレースホルダー"/>
          <p:cNvSpPr>
            <a:spLocks noGrp="1"/>
          </p:cNvSpPr>
          <p:nvPr>
            <p:ph sz="quarter" idx="12" hasCustomPrompt="1"/>
          </p:nvPr>
        </p:nvSpPr>
        <p:spPr bwMode="gray">
          <a:xfrm>
            <a:off x="263525" y="1160463"/>
            <a:ext cx="11664950" cy="5005387"/>
          </a:xfrm>
          <a:prstGeom prst="rect">
            <a:avLst/>
          </a:prstGeom>
        </p:spPr>
        <p:txBody>
          <a:bodyPr vert="horz" lIns="91440" tIns="45720" rIns="91440" bIns="45720" rtlCol="0">
            <a:noAutofit/>
          </a:bodyPr>
          <a:lstStyle>
            <a:lvl1pPr>
              <a:defRPr lang="en-US" altLang="ja-JP" dirty="0" smtClean="0"/>
            </a:lvl1pPr>
            <a:lvl2pPr>
              <a:defRPr lang="en-US" altLang="ja-JP" dirty="0" smtClean="0"/>
            </a:lvl2pPr>
            <a:lvl3pPr>
              <a:defRPr lang="en-US" altLang="ja-JP" dirty="0" smtClean="0"/>
            </a:lvl3pPr>
            <a:lvl4pPr>
              <a:defRPr lang="en-US" altLang="ja-JP" dirty="0" smtClean="0"/>
            </a:lvl4pPr>
            <a:lvl5pPr>
              <a:defRPr lang="en-US" altLang="ja-JP" dirty="0" smtClean="0"/>
            </a:lvl5pPr>
          </a:lstStyle>
          <a:p>
            <a:pPr lvl="0"/>
            <a:r>
              <a:rPr kumimoji="1" lang="en-US" altLang="ja-JP" dirty="0"/>
              <a:t>Enter the text.</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Enter the text.</a:t>
            </a:r>
          </a:p>
          <a:p>
            <a:pPr lvl="0"/>
            <a:endParaRPr kumimoji="1" lang="en-US" altLang="ja-JP" dirty="0"/>
          </a:p>
        </p:txBody>
      </p:sp>
      <p:sp>
        <p:nvSpPr>
          <p:cNvPr id="14"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tx1">
                    <a:lumMod val="85000"/>
                    <a:lumOff val="1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8"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tx1">
                    <a:lumMod val="50000"/>
                    <a:lumOff val="50000"/>
                  </a:schemeClr>
                </a:solidFill>
                <a:latin typeface="+mn-lt"/>
                <a:ea typeface="+mn-ea"/>
              </a:rPr>
              <a:pPr fontAlgn="base">
                <a:spcBef>
                  <a:spcPct val="0"/>
                </a:spcBef>
                <a:spcAft>
                  <a:spcPct val="0"/>
                </a:spcAft>
                <a:defRPr/>
              </a:pPr>
              <a:t>‹#›</a:t>
            </a:fld>
            <a:endParaRPr lang="en-US" altLang="ja-JP" sz="1067" b="0" baseline="0" dirty="0">
              <a:solidFill>
                <a:schemeClr val="tx1">
                  <a:lumMod val="50000"/>
                  <a:lumOff val="50000"/>
                </a:schemeClr>
              </a:solidFill>
              <a:latin typeface="+mn-lt"/>
              <a:ea typeface="+mn-ea"/>
            </a:endParaRPr>
          </a:p>
        </p:txBody>
      </p:sp>
      <p:pic>
        <p:nvPicPr>
          <p:cNvPr id="10" name="図 9"/>
          <p:cNvPicPr>
            <a:picLocks noChangeAspect="1"/>
          </p:cNvPicPr>
          <p:nvPr userDrawn="1"/>
        </p:nvPicPr>
        <p:blipFill>
          <a:blip r:embed="rId3"/>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2274593477"/>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2" pos="3840">
          <p15:clr>
            <a:srgbClr val="A4A3A4"/>
          </p15:clr>
        </p15:guide>
        <p15:guide id="6" orient="horz" pos="3884">
          <p15:clr>
            <a:srgbClr val="A4A3A4"/>
          </p15:clr>
        </p15:guide>
        <p15:guide id="7" orient="horz" pos="73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ad line &amp; Contents(wh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正方形/長方形 22"/>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10" name="タイトル プレースホルダー"/>
          <p:cNvSpPr>
            <a:spLocks noGrp="1"/>
          </p:cNvSpPr>
          <p:nvPr>
            <p:ph type="title" hasCustomPrompt="1"/>
          </p:nvPr>
        </p:nvSpPr>
        <p:spPr bwMode="gray">
          <a:xfrm>
            <a:off x="263525" y="1030573"/>
            <a:ext cx="11664950" cy="743659"/>
          </a:xfrm>
          <a:prstGeom prst="rect">
            <a:avLst/>
          </a:prstGeom>
        </p:spPr>
        <p:txBody>
          <a:bodyPr vert="horz" lIns="91440" tIns="45720" rIns="91440" bIns="45720" rtlCol="0" anchor="ctr">
            <a:noAutofit/>
          </a:bodyPr>
          <a:lstStyle>
            <a:lvl1pPr>
              <a:defRPr lang="en-US" altLang="ja-JP" sz="2600" dirty="0" smtClean="0">
                <a:latin typeface="+mn-lt"/>
                <a:ea typeface="+mn-ea"/>
              </a:defRPr>
            </a:lvl1pPr>
          </a:lstStyle>
          <a:p>
            <a:pPr marL="0" lvl="0" indent="0">
              <a:lnSpc>
                <a:spcPct val="110000"/>
              </a:lnSpc>
              <a:spcBef>
                <a:spcPts val="100"/>
              </a:spcBef>
              <a:buClr>
                <a:schemeClr val="accent1"/>
              </a:buClr>
              <a:buFontTx/>
              <a:buNone/>
            </a:pPr>
            <a:r>
              <a:rPr kumimoji="1" lang="en-US" altLang="ja-JP" dirty="0"/>
              <a:t>Use this layout for headline</a:t>
            </a:r>
          </a:p>
        </p:txBody>
      </p:sp>
      <p:sp>
        <p:nvSpPr>
          <p:cNvPr id="14" name="コンテンツ プレースホルダー"/>
          <p:cNvSpPr>
            <a:spLocks noGrp="1"/>
          </p:cNvSpPr>
          <p:nvPr>
            <p:ph sz="quarter" idx="12" hasCustomPrompt="1"/>
          </p:nvPr>
        </p:nvSpPr>
        <p:spPr bwMode="gray">
          <a:xfrm>
            <a:off x="263525" y="2024063"/>
            <a:ext cx="11664950" cy="4141787"/>
          </a:xfrm>
          <a:prstGeom prst="rect">
            <a:avLst/>
          </a:prstGeom>
        </p:spPr>
        <p:txBody>
          <a:bodyPr vert="horz" lIns="91440" tIns="45720" rIns="91440" bIns="45720" rtlCol="0">
            <a:noAutofit/>
          </a:bodyPr>
          <a:lstStyle>
            <a:lvl1pPr>
              <a:defRPr lang="en-US" altLang="ja-JP" dirty="0" smtClean="0"/>
            </a:lvl1pPr>
            <a:lvl2pPr>
              <a:defRPr lang="en-US" altLang="ja-JP" dirty="0" smtClean="0"/>
            </a:lvl2pPr>
            <a:lvl3pPr>
              <a:defRPr lang="en-US" altLang="ja-JP" dirty="0" smtClean="0"/>
            </a:lvl3pPr>
            <a:lvl4pPr>
              <a:defRPr lang="en-US" altLang="ja-JP" dirty="0" smtClean="0"/>
            </a:lvl4pPr>
            <a:lvl5pPr>
              <a:defRPr lang="en-US" altLang="ja-JP" dirty="0" smtClean="0"/>
            </a:lvl5pPr>
          </a:lstStyle>
          <a:p>
            <a:pPr lvl="0"/>
            <a:r>
              <a:rPr kumimoji="1" lang="en-US" altLang="ja-JP" dirty="0"/>
              <a:t>Enter the text.</a:t>
            </a:r>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Enter the text.</a:t>
            </a:r>
          </a:p>
          <a:p>
            <a:pPr lvl="0"/>
            <a:endParaRPr kumimoji="1" lang="en-US" altLang="ja-JP" dirty="0"/>
          </a:p>
        </p:txBody>
      </p:sp>
      <p:sp>
        <p:nvSpPr>
          <p:cNvPr id="15" name="テキスト プレースホルダー"/>
          <p:cNvSpPr>
            <a:spLocks noGrp="1"/>
          </p:cNvSpPr>
          <p:nvPr>
            <p:ph type="body" sz="quarter" idx="11" hasCustomPrompt="1"/>
          </p:nvPr>
        </p:nvSpPr>
        <p:spPr bwMode="gray">
          <a:xfrm>
            <a:off x="263529" y="178171"/>
            <a:ext cx="11664951" cy="615553"/>
          </a:xfrm>
          <a:prstGeom prst="rect">
            <a:avLst/>
          </a:prstGeom>
        </p:spPr>
        <p:txBody>
          <a:bodyPr wrap="square" anchor="ctr">
            <a:noAutofit/>
          </a:bodyPr>
          <a:lstStyle>
            <a:lvl1pPr marL="0" marR="0" indent="0" algn="l" defTabSz="1219020" rtl="0" eaLnBrk="1" fontAlgn="base" latinLnBrk="0" hangingPunct="1">
              <a:lnSpc>
                <a:spcPct val="100000"/>
              </a:lnSpc>
              <a:spcBef>
                <a:spcPct val="20000"/>
              </a:spcBef>
              <a:spcAft>
                <a:spcPct val="0"/>
              </a:spcAft>
              <a:buClr>
                <a:schemeClr val="accent6"/>
              </a:buClr>
              <a:buSzTx/>
              <a:buFont typeface="Arial" panose="020B0604020202020204" pitchFamily="34" charset="0"/>
              <a:buNone/>
              <a:tabLst/>
              <a:defRPr sz="3200">
                <a:solidFill>
                  <a:schemeClr val="tx1">
                    <a:lumMod val="85000"/>
                    <a:lumOff val="15000"/>
                  </a:schemeClr>
                </a:solidFill>
                <a:latin typeface="+mj-ea"/>
                <a:ea typeface="+mj-ea"/>
              </a:defRPr>
            </a:lvl1pPr>
            <a:lvl2pPr marL="95988" indent="0">
              <a:buNone/>
              <a:defRPr>
                <a:solidFill>
                  <a:schemeClr val="bg1"/>
                </a:solidFill>
              </a:defRPr>
            </a:lvl2pPr>
            <a:lvl3pPr marL="297235" indent="0">
              <a:buNone/>
              <a:defRPr>
                <a:solidFill>
                  <a:schemeClr val="bg1"/>
                </a:solidFill>
              </a:defRPr>
            </a:lvl3pPr>
            <a:lvl4pPr marL="436985" indent="0">
              <a:buNone/>
              <a:defRPr>
                <a:solidFill>
                  <a:schemeClr val="bg1"/>
                </a:solidFill>
              </a:defRPr>
            </a:lvl4pPr>
            <a:lvl5pPr marL="415140" indent="0">
              <a:buNone/>
              <a:defRPr>
                <a:solidFill>
                  <a:schemeClr val="bg1"/>
                </a:solidFill>
              </a:defRPr>
            </a:lvl5pPr>
          </a:lstStyle>
          <a:p>
            <a:pPr marL="0" marR="0" lvl="0" indent="0" defTabSz="1219020" latinLnBrk="0">
              <a:lnSpc>
                <a:spcPct val="100000"/>
              </a:lnSpc>
              <a:buClr>
                <a:schemeClr val="accent6"/>
              </a:buClr>
              <a:buSzTx/>
              <a:buFont typeface="Arial" panose="020B0604020202020204" pitchFamily="34" charset="0"/>
              <a:buNone/>
              <a:tabLst/>
            </a:pPr>
            <a:r>
              <a:rPr kumimoji="1" lang="en-US" altLang="ja-JP" dirty="0"/>
              <a:t>Enter the title.</a:t>
            </a:r>
          </a:p>
        </p:txBody>
      </p:sp>
      <p:sp>
        <p:nvSpPr>
          <p:cNvPr id="8"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tx1">
                    <a:lumMod val="50000"/>
                    <a:lumOff val="50000"/>
                  </a:schemeClr>
                </a:solidFill>
                <a:latin typeface="+mn-lt"/>
                <a:ea typeface="+mn-ea"/>
              </a:rPr>
              <a:pPr fontAlgn="base">
                <a:spcBef>
                  <a:spcPct val="0"/>
                </a:spcBef>
                <a:spcAft>
                  <a:spcPct val="0"/>
                </a:spcAft>
                <a:defRPr/>
              </a:pPr>
              <a:t>‹#›</a:t>
            </a:fld>
            <a:endParaRPr lang="en-US" altLang="ja-JP" sz="1067" b="0" baseline="0" dirty="0">
              <a:solidFill>
                <a:schemeClr val="tx1">
                  <a:lumMod val="50000"/>
                  <a:lumOff val="50000"/>
                </a:schemeClr>
              </a:solidFill>
              <a:latin typeface="+mn-lt"/>
              <a:ea typeface="+mn-ea"/>
            </a:endParaRPr>
          </a:p>
        </p:txBody>
      </p:sp>
      <p:pic>
        <p:nvPicPr>
          <p:cNvPr id="9" name="図 8"/>
          <p:cNvPicPr>
            <a:picLocks noChangeAspect="1"/>
          </p:cNvPicPr>
          <p:nvPr userDrawn="1"/>
        </p:nvPicPr>
        <p:blipFill>
          <a:blip r:embed="rId3"/>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320172940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6" orient="horz" pos="3884">
          <p15:clr>
            <a:srgbClr val="A4A3A4"/>
          </p15:clr>
        </p15:guide>
        <p15:guide id="7" orient="horz" pos="1275">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white)">
    <p:bg bwMode="gray">
      <p:bgPr>
        <a:solidFill>
          <a:schemeClr val="bg1"/>
        </a:solidFill>
        <a:effectLst/>
      </p:bgPr>
    </p:bg>
    <p:spTree>
      <p:nvGrpSpPr>
        <p:cNvPr id="1" name=""/>
        <p:cNvGrpSpPr/>
        <p:nvPr/>
      </p:nvGrpSpPr>
      <p:grpSpPr>
        <a:xfrm>
          <a:off x="0" y="0"/>
          <a:ext cx="0" cy="0"/>
          <a:chOff x="0" y="0"/>
          <a:chExt cx="0" cy="0"/>
        </a:xfrm>
      </p:grpSpPr>
      <p:sp>
        <p:nvSpPr>
          <p:cNvPr id="12" name="正方形/長方形 11"/>
          <p:cNvSpPr/>
          <p:nvPr userDrawn="1"/>
        </p:nvSpPr>
        <p:spPr bwMode="auto">
          <a:xfrm>
            <a:off x="0" y="6795600"/>
            <a:ext cx="12192000" cy="62400"/>
          </a:xfrm>
          <a:prstGeom prst="rect">
            <a:avLst/>
          </a:prstGeom>
          <a:gradFill flip="none" rotWithShape="1">
            <a:gsLst>
              <a:gs pos="0">
                <a:srgbClr val="C7DDB9"/>
              </a:gs>
              <a:gs pos="13000">
                <a:srgbClr val="6FB8AA"/>
              </a:gs>
              <a:gs pos="62000">
                <a:srgbClr val="04087C"/>
              </a:gs>
            </a:gsLst>
            <a:lin ang="10800000" scaled="0"/>
            <a:tileRect/>
          </a:gradFill>
          <a:ln>
            <a:noFill/>
          </a:ln>
          <a:effectLst/>
        </p:spPr>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b="1" dirty="0">
              <a:latin typeface="+mj-ea"/>
              <a:ea typeface="+mj-ea"/>
            </a:endParaRPr>
          </a:p>
        </p:txBody>
      </p:sp>
      <p:sp>
        <p:nvSpPr>
          <p:cNvPr id="5" name="PageNumber"/>
          <p:cNvSpPr txBox="1"/>
          <p:nvPr userDrawn="1"/>
        </p:nvSpPr>
        <p:spPr bwMode="gray">
          <a:xfrm>
            <a:off x="185576" y="6462234"/>
            <a:ext cx="460725" cy="307200"/>
          </a:xfrm>
          <a:prstGeom prst="rect">
            <a:avLst/>
          </a:prstGeom>
          <a:noFill/>
        </p:spPr>
        <p:txBody>
          <a:bodyPr wrap="square" lIns="120000" tIns="0" rIns="0" bIns="0" rtlCol="0" anchor="ctr" anchorCtr="0">
            <a:noAutofit/>
          </a:bodyPr>
          <a:lstStyle/>
          <a:p>
            <a:pPr fontAlgn="base">
              <a:spcBef>
                <a:spcPct val="0"/>
              </a:spcBef>
              <a:spcAft>
                <a:spcPct val="0"/>
              </a:spcAft>
              <a:defRPr/>
            </a:pPr>
            <a:fld id="{8BB99341-3773-4AA0-9F9D-94F83AE5E06F}" type="slidenum">
              <a:rPr lang="en-US" altLang="ja-JP" sz="1067" b="0" baseline="0" smtClean="0">
                <a:solidFill>
                  <a:schemeClr val="tx1">
                    <a:lumMod val="50000"/>
                    <a:lumOff val="50000"/>
                  </a:schemeClr>
                </a:solidFill>
                <a:latin typeface="+mn-lt"/>
                <a:ea typeface="+mn-ea"/>
              </a:rPr>
              <a:pPr fontAlgn="base">
                <a:spcBef>
                  <a:spcPct val="0"/>
                </a:spcBef>
                <a:spcAft>
                  <a:spcPct val="0"/>
                </a:spcAft>
                <a:defRPr/>
              </a:pPr>
              <a:t>‹#›</a:t>
            </a:fld>
            <a:endParaRPr lang="en-US" altLang="ja-JP" sz="1067" b="0" baseline="0" dirty="0">
              <a:solidFill>
                <a:schemeClr val="tx1">
                  <a:lumMod val="50000"/>
                  <a:lumOff val="50000"/>
                </a:schemeClr>
              </a:solidFill>
              <a:latin typeface="+mn-lt"/>
              <a:ea typeface="+mn-ea"/>
            </a:endParaRPr>
          </a:p>
        </p:txBody>
      </p:sp>
      <p:pic>
        <p:nvPicPr>
          <p:cNvPr id="6" name="図 5"/>
          <p:cNvPicPr>
            <a:picLocks noChangeAspect="1"/>
          </p:cNvPicPr>
          <p:nvPr userDrawn="1"/>
        </p:nvPicPr>
        <p:blipFill>
          <a:blip r:embed="rId2"/>
          <a:stretch>
            <a:fillRect/>
          </a:stretch>
        </p:blipFill>
        <p:spPr bwMode="gray">
          <a:xfrm>
            <a:off x="9616302" y="6517511"/>
            <a:ext cx="2311647" cy="182055"/>
          </a:xfrm>
          <a:prstGeom prst="rect">
            <a:avLst/>
          </a:prstGeom>
        </p:spPr>
      </p:pic>
    </p:spTree>
    <p:extLst>
      <p:ext uri="{BB962C8B-B14F-4D97-AF65-F5344CB8AC3E}">
        <p14:creationId xmlns:p14="http://schemas.microsoft.com/office/powerpoint/2010/main" val="59600129"/>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extLst>
    <p:ext uri="{DCECCB84-F9BA-43D5-87BE-67443E8EF086}">
      <p15:sldGuideLst xmlns:p15="http://schemas.microsoft.com/office/powerpoint/2012/main">
        <p15:guide id="2" pos="3840">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image" Target="../media/image9.pn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image" Target="../media/image10.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6" name="タイトル プレースホルダー"/>
          <p:cNvSpPr>
            <a:spLocks noGrp="1"/>
          </p:cNvSpPr>
          <p:nvPr>
            <p:ph type="title"/>
          </p:nvPr>
        </p:nvSpPr>
        <p:spPr bwMode="gray">
          <a:xfrm>
            <a:off x="263525" y="204597"/>
            <a:ext cx="11664950" cy="615555"/>
          </a:xfrm>
          <a:prstGeom prst="rect">
            <a:avLst/>
          </a:prstGeom>
        </p:spPr>
        <p:txBody>
          <a:bodyPr vert="horz" wrap="square" lIns="91440" tIns="45720" rIns="91440" bIns="45720" rtlCol="0" anchor="ctr">
            <a:noAutofit/>
          </a:bodyPr>
          <a:lstStyle/>
          <a:p>
            <a:pPr marL="0" marR="0" lvl="0" indent="0" defTabSz="1219110" latinLnBrk="0">
              <a:lnSpc>
                <a:spcPct val="100000"/>
              </a:lnSpc>
              <a:spcBef>
                <a:spcPct val="20000"/>
              </a:spcBef>
              <a:buClr>
                <a:schemeClr val="accent6"/>
              </a:buClr>
              <a:buSzTx/>
              <a:buFont typeface="Arial" panose="020B0604020202020204" pitchFamily="34" charset="0"/>
              <a:buNone/>
              <a:tabLst/>
            </a:pPr>
            <a:r>
              <a:rPr kumimoji="1" lang="en-US" altLang="ja-JP" dirty="0"/>
              <a:t>Formatting for the master title</a:t>
            </a:r>
            <a:endParaRPr kumimoji="1" lang="ja-JP" altLang="en-US" dirty="0"/>
          </a:p>
        </p:txBody>
      </p:sp>
      <p:sp>
        <p:nvSpPr>
          <p:cNvPr id="7" name="テキスト プレースホルダー 1"/>
          <p:cNvSpPr>
            <a:spLocks noGrp="1"/>
          </p:cNvSpPr>
          <p:nvPr>
            <p:ph type="body" idx="1"/>
          </p:nvPr>
        </p:nvSpPr>
        <p:spPr bwMode="gray">
          <a:xfrm>
            <a:off x="263525" y="980019"/>
            <a:ext cx="11664950" cy="5137151"/>
          </a:xfrm>
          <a:prstGeom prst="rect">
            <a:avLst/>
          </a:prstGeom>
        </p:spPr>
        <p:txBody>
          <a:bodyPr vert="horz" lIns="91440" tIns="45720" rIns="91440" bIns="45720" rtlCol="0">
            <a:noAutofit/>
          </a:bodyPr>
          <a:lstStyle/>
          <a:p>
            <a:pPr marL="355558" lvl="0" indent="-355558">
              <a:lnSpc>
                <a:spcPct val="110000"/>
              </a:lnSpc>
              <a:spcBef>
                <a:spcPts val="600"/>
              </a:spcBef>
            </a:pPr>
            <a:r>
              <a:rPr kumimoji="1" lang="en-US" altLang="ja-JP" dirty="0"/>
              <a:t>Formatting for the master text</a:t>
            </a:r>
          </a:p>
          <a:p>
            <a:pPr marL="598944" lvl="1" indent="-243387">
              <a:lnSpc>
                <a:spcPct val="110000"/>
              </a:lnSpc>
              <a:spcBef>
                <a:spcPts val="600"/>
              </a:spcBef>
            </a:pPr>
            <a:r>
              <a:rPr kumimoji="1" lang="en-US" altLang="ja-JP" dirty="0"/>
              <a:t>Second level</a:t>
            </a:r>
          </a:p>
          <a:p>
            <a:pPr marL="721695" lvl="2" indent="-122753">
              <a:lnSpc>
                <a:spcPct val="110000"/>
              </a:lnSpc>
              <a:spcBef>
                <a:spcPts val="600"/>
              </a:spcBef>
            </a:pPr>
            <a:r>
              <a:rPr kumimoji="1" lang="en-US" altLang="ja-JP" dirty="0"/>
              <a:t>Third level</a:t>
            </a:r>
          </a:p>
          <a:p>
            <a:pPr marL="838098" lvl="3" indent="-118520">
              <a:lnSpc>
                <a:spcPct val="110000"/>
              </a:lnSpc>
              <a:spcBef>
                <a:spcPts val="600"/>
              </a:spcBef>
            </a:pPr>
            <a:r>
              <a:rPr kumimoji="1" lang="en-US" altLang="ja-JP" dirty="0"/>
              <a:t>Fourth level</a:t>
            </a:r>
          </a:p>
          <a:p>
            <a:pPr marL="835982" lvl="4">
              <a:lnSpc>
                <a:spcPct val="110000"/>
              </a:lnSpc>
              <a:spcBef>
                <a:spcPts val="500"/>
              </a:spcBef>
            </a:pPr>
            <a:r>
              <a:rPr kumimoji="1" lang="en-US" altLang="ja-JP" dirty="0"/>
              <a:t>Enter the text.</a:t>
            </a:r>
          </a:p>
        </p:txBody>
      </p:sp>
      <p:sp>
        <p:nvSpPr>
          <p:cNvPr id="10" name="Credit"/>
          <p:cNvSpPr txBox="1">
            <a:spLocks/>
          </p:cNvSpPr>
          <p:nvPr userDrawn="1"/>
        </p:nvSpPr>
        <p:spPr bwMode="gray">
          <a:xfrm>
            <a:off x="677044" y="6485380"/>
            <a:ext cx="156401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defPPr>
              <a:defRPr lang="ja-JP"/>
            </a:defPPr>
            <a:lvl1pPr algn="l" rtl="0" fontAlgn="base">
              <a:spcBef>
                <a:spcPct val="0"/>
              </a:spcBef>
              <a:spcAft>
                <a:spcPct val="0"/>
              </a:spcAft>
              <a:defRPr kumimoji="1" sz="800" b="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a:lstStyle>
          <a:p>
            <a:r>
              <a:rPr lang="en-US" altLang="ja-JP" sz="900" b="0" baseline="0" dirty="0">
                <a:solidFill>
                  <a:schemeClr val="bg1">
                    <a:lumMod val="65000"/>
                  </a:schemeClr>
                </a:solidFill>
                <a:latin typeface="+mn-lt"/>
                <a:ea typeface="+mn-ea"/>
              </a:rPr>
              <a:t>© NEC Corporation 2023</a:t>
            </a:r>
          </a:p>
        </p:txBody>
      </p:sp>
      <p:sp>
        <p:nvSpPr>
          <p:cNvPr id="11" name="Confidential"/>
          <p:cNvSpPr txBox="1">
            <a:spLocks/>
          </p:cNvSpPr>
          <p:nvPr userDrawn="1"/>
        </p:nvSpPr>
        <p:spPr bwMode="gray">
          <a:xfrm>
            <a:off x="2241063" y="6485380"/>
            <a:ext cx="191464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defPPr>
              <a:defRPr lang="ja-JP"/>
            </a:defPPr>
            <a:lvl1pPr algn="l" rtl="0" fontAlgn="base">
              <a:spcBef>
                <a:spcPct val="0"/>
              </a:spcBef>
              <a:spcAft>
                <a:spcPct val="0"/>
              </a:spcAft>
              <a:defRPr kumimoji="1" sz="800" b="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a:lstStyle>
          <a:p>
            <a:r>
              <a:rPr lang="en-US" altLang="ja-JP" sz="900" b="0" baseline="0" dirty="0">
                <a:solidFill>
                  <a:schemeClr val="bg1">
                    <a:lumMod val="65000"/>
                  </a:schemeClr>
                </a:solidFill>
                <a:latin typeface="+mn-lt"/>
                <a:ea typeface="+mn-ea"/>
              </a:rPr>
              <a:t>NEC Group Internal Use Only</a:t>
            </a:r>
          </a:p>
        </p:txBody>
      </p:sp>
    </p:spTree>
    <p:extLst>
      <p:ext uri="{BB962C8B-B14F-4D97-AF65-F5344CB8AC3E}">
        <p14:creationId xmlns:p14="http://schemas.microsoft.com/office/powerpoint/2010/main" val="3035574393"/>
      </p:ext>
    </p:extLst>
  </p:cSld>
  <p:clrMap bg1="lt1" tx1="dk1" bg2="lt2" tx2="dk2" accent1="accent1" accent2="accent2" accent3="accent3" accent4="accent4" accent5="accent5" accent6="accent6" hlink="hlink" folHlink="folHlink"/>
  <p:sldLayoutIdLst>
    <p:sldLayoutId id="2147483681"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686" r:id="rId16"/>
    <p:sldLayoutId id="2147483679" r:id="rId17"/>
    <p:sldLayoutId id="2147483702" r:id="rId18"/>
    <p:sldLayoutId id="2147483703" r:id="rId19"/>
  </p:sldLayoutIdLst>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hf hdr="0" dt="0"/>
  <p:txStyles>
    <p:titleStyle>
      <a:lvl1pPr algn="l" rtl="0" eaLnBrk="1" fontAlgn="base" hangingPunct="1">
        <a:spcBef>
          <a:spcPct val="0"/>
        </a:spcBef>
        <a:spcAft>
          <a:spcPct val="0"/>
        </a:spcAft>
        <a:defRPr kumimoji="1" lang="ja-JP" altLang="en-US" sz="3200" b="0" i="0" u="none" strike="noStrike" kern="0" cap="none" spc="0" normalizeH="0" baseline="0" dirty="0">
          <a:ln>
            <a:noFill/>
          </a:ln>
          <a:solidFill>
            <a:schemeClr val="tx1">
              <a:lumMod val="85000"/>
              <a:lumOff val="15000"/>
            </a:schemeClr>
          </a:solidFill>
          <a:effectLst/>
          <a:uLnTx/>
          <a:uFillTx/>
          <a:latin typeface="+mj-ea"/>
          <a:ea typeface="+mj-ea"/>
          <a:cs typeface="+mn-cs"/>
        </a:defRPr>
      </a:lvl1pPr>
      <a:lvl2pPr algn="l" rtl="0" eaLnBrk="0" fontAlgn="base" hangingPunct="0">
        <a:spcBef>
          <a:spcPct val="0"/>
        </a:spcBef>
        <a:spcAft>
          <a:spcPct val="0"/>
        </a:spcAft>
        <a:defRPr kumimoji="1" sz="3733">
          <a:solidFill>
            <a:schemeClr val="tx1"/>
          </a:solidFill>
          <a:latin typeface="HGP創英角ｺﾞｼｯｸUB" pitchFamily="50" charset="-128"/>
          <a:ea typeface="ＭＳ Ｐゴシック" charset="-128"/>
        </a:defRPr>
      </a:lvl2pPr>
      <a:lvl3pPr algn="l" rtl="0" eaLnBrk="0" fontAlgn="base" hangingPunct="0">
        <a:spcBef>
          <a:spcPct val="0"/>
        </a:spcBef>
        <a:spcAft>
          <a:spcPct val="0"/>
        </a:spcAft>
        <a:defRPr kumimoji="1" sz="3733">
          <a:solidFill>
            <a:schemeClr val="tx1"/>
          </a:solidFill>
          <a:latin typeface="HGP創英角ｺﾞｼｯｸUB" pitchFamily="50" charset="-128"/>
          <a:ea typeface="ＭＳ Ｐゴシック" charset="-128"/>
        </a:defRPr>
      </a:lvl3pPr>
      <a:lvl4pPr algn="l" rtl="0" eaLnBrk="0" fontAlgn="base" hangingPunct="0">
        <a:spcBef>
          <a:spcPct val="0"/>
        </a:spcBef>
        <a:spcAft>
          <a:spcPct val="0"/>
        </a:spcAft>
        <a:defRPr kumimoji="1" sz="3733">
          <a:solidFill>
            <a:schemeClr val="tx1"/>
          </a:solidFill>
          <a:latin typeface="HGP創英角ｺﾞｼｯｸUB" pitchFamily="50" charset="-128"/>
          <a:ea typeface="ＭＳ Ｐゴシック" charset="-128"/>
        </a:defRPr>
      </a:lvl4pPr>
      <a:lvl5pPr algn="l" rtl="0" eaLnBrk="0" fontAlgn="base" hangingPunct="0">
        <a:spcBef>
          <a:spcPct val="0"/>
        </a:spcBef>
        <a:spcAft>
          <a:spcPct val="0"/>
        </a:spcAft>
        <a:defRPr kumimoji="1" sz="3733">
          <a:solidFill>
            <a:schemeClr val="tx1"/>
          </a:solidFill>
          <a:latin typeface="HGP創英角ｺﾞｼｯｸUB" pitchFamily="50" charset="-128"/>
          <a:ea typeface="ＭＳ Ｐゴシック" charset="-128"/>
        </a:defRPr>
      </a:lvl5pPr>
      <a:lvl6pPr marL="609570" algn="l" rtl="0" fontAlgn="base">
        <a:spcBef>
          <a:spcPct val="0"/>
        </a:spcBef>
        <a:spcAft>
          <a:spcPct val="0"/>
        </a:spcAft>
        <a:defRPr kumimoji="1" sz="3733">
          <a:solidFill>
            <a:schemeClr val="tx1"/>
          </a:solidFill>
          <a:latin typeface="HGP創英角ｺﾞｼｯｸUB" pitchFamily="50" charset="-128"/>
          <a:ea typeface="ＭＳ Ｐゴシック" charset="-128"/>
        </a:defRPr>
      </a:lvl6pPr>
      <a:lvl7pPr marL="1219140" algn="l" rtl="0" fontAlgn="base">
        <a:spcBef>
          <a:spcPct val="0"/>
        </a:spcBef>
        <a:spcAft>
          <a:spcPct val="0"/>
        </a:spcAft>
        <a:defRPr kumimoji="1" sz="3733">
          <a:solidFill>
            <a:schemeClr val="tx1"/>
          </a:solidFill>
          <a:latin typeface="HGP創英角ｺﾞｼｯｸUB" pitchFamily="50" charset="-128"/>
          <a:ea typeface="ＭＳ Ｐゴシック" charset="-128"/>
        </a:defRPr>
      </a:lvl7pPr>
      <a:lvl8pPr marL="1828709" algn="l" rtl="0" fontAlgn="base">
        <a:spcBef>
          <a:spcPct val="0"/>
        </a:spcBef>
        <a:spcAft>
          <a:spcPct val="0"/>
        </a:spcAft>
        <a:defRPr kumimoji="1" sz="3733">
          <a:solidFill>
            <a:schemeClr val="tx1"/>
          </a:solidFill>
          <a:latin typeface="HGP創英角ｺﾞｼｯｸUB" pitchFamily="50" charset="-128"/>
          <a:ea typeface="ＭＳ Ｐゴシック" charset="-128"/>
        </a:defRPr>
      </a:lvl8pPr>
      <a:lvl9pPr marL="2438278" algn="l" rtl="0" fontAlgn="base">
        <a:spcBef>
          <a:spcPct val="0"/>
        </a:spcBef>
        <a:spcAft>
          <a:spcPct val="0"/>
        </a:spcAft>
        <a:defRPr kumimoji="1" sz="3733">
          <a:solidFill>
            <a:schemeClr val="tx1"/>
          </a:solidFill>
          <a:latin typeface="HGP創英角ｺﾞｼｯｸUB" pitchFamily="50" charset="-128"/>
          <a:ea typeface="ＭＳ Ｐゴシック" charset="-128"/>
        </a:defRPr>
      </a:lvl9pPr>
    </p:titleStyle>
    <p:bodyStyle>
      <a:lvl1pPr marL="355582" indent="-355582" algn="l" rtl="0" eaLnBrk="1" fontAlgn="base" hangingPunct="1">
        <a:lnSpc>
          <a:spcPct val="105000"/>
        </a:lnSpc>
        <a:spcBef>
          <a:spcPct val="20000"/>
        </a:spcBef>
        <a:spcAft>
          <a:spcPct val="0"/>
        </a:spcAft>
        <a:buClr>
          <a:schemeClr val="accent1"/>
        </a:buClr>
        <a:buFont typeface="Wingdings" panose="05000000000000000000" pitchFamily="2" charset="2"/>
        <a:buChar char="u"/>
        <a:defRPr kumimoji="1" lang="ja-JP" altLang="en-US" sz="2400" b="0" i="0" u="none" strike="noStrike" kern="0" cap="none" spc="0" normalizeH="0" baseline="0" dirty="0" smtClean="0">
          <a:ln>
            <a:noFill/>
          </a:ln>
          <a:solidFill>
            <a:schemeClr val="tx1">
              <a:lumMod val="85000"/>
              <a:lumOff val="15000"/>
            </a:schemeClr>
          </a:solidFill>
          <a:effectLst/>
          <a:uLnTx/>
          <a:uFillTx/>
          <a:latin typeface="+mn-lt"/>
          <a:ea typeface="+mn-ea"/>
          <a:cs typeface="+mn-cs"/>
        </a:defRPr>
      </a:lvl1pPr>
      <a:lvl2pPr marL="598988" indent="-243405" algn="l" rtl="0" eaLnBrk="1" fontAlgn="base" hangingPunct="1">
        <a:lnSpc>
          <a:spcPct val="105000"/>
        </a:lnSpc>
        <a:spcBef>
          <a:spcPct val="20000"/>
        </a:spcBef>
        <a:spcAft>
          <a:spcPct val="0"/>
        </a:spcAft>
        <a:buClr>
          <a:schemeClr val="accent1"/>
        </a:buClr>
        <a:buFont typeface="Wingdings" panose="05000000000000000000" pitchFamily="2" charset="2"/>
        <a:buChar char="n"/>
        <a:defRPr kumimoji="1" lang="ja-JP" altLang="en-US" sz="1867" b="0" i="0" u="none" strike="noStrike" kern="0" cap="none" spc="0" normalizeH="0" baseline="0" dirty="0" smtClean="0">
          <a:ln>
            <a:noFill/>
          </a:ln>
          <a:solidFill>
            <a:schemeClr val="tx1">
              <a:lumMod val="85000"/>
              <a:lumOff val="15000"/>
            </a:schemeClr>
          </a:solidFill>
          <a:effectLst/>
          <a:uLnTx/>
          <a:uFillTx/>
          <a:latin typeface="+mn-lt"/>
          <a:ea typeface="+mn-ea"/>
        </a:defRPr>
      </a:lvl2pPr>
      <a:lvl3pPr marL="721749" indent="-122761" algn="l" rtl="0" eaLnBrk="1" fontAlgn="base" hangingPunct="1">
        <a:lnSpc>
          <a:spcPct val="105000"/>
        </a:lnSpc>
        <a:spcBef>
          <a:spcPct val="20000"/>
        </a:spcBef>
        <a:spcAft>
          <a:spcPct val="0"/>
        </a:spcAft>
        <a:buClr>
          <a:schemeClr val="accent1"/>
        </a:buClr>
        <a:buFont typeface="Arial" panose="020B0604020202020204" pitchFamily="34" charset="0"/>
        <a:buChar char="•"/>
        <a:defRPr kumimoji="1" lang="ja-JP" altLang="en-US" sz="1600" b="0" i="0" u="none" strike="noStrike" kern="0" cap="none" spc="0" normalizeH="0" baseline="0" dirty="0" smtClean="0">
          <a:ln>
            <a:noFill/>
          </a:ln>
          <a:solidFill>
            <a:schemeClr val="tx1">
              <a:lumMod val="85000"/>
              <a:lumOff val="15000"/>
            </a:schemeClr>
          </a:solidFill>
          <a:effectLst/>
          <a:uLnTx/>
          <a:uFillTx/>
          <a:latin typeface="+mn-lt"/>
          <a:ea typeface="+mn-ea"/>
        </a:defRPr>
      </a:lvl3pPr>
      <a:lvl4pPr marL="838158" indent="-118528" algn="l" rtl="0" eaLnBrk="1" fontAlgn="base" hangingPunct="1">
        <a:lnSpc>
          <a:spcPct val="105000"/>
        </a:lnSpc>
        <a:spcBef>
          <a:spcPct val="20000"/>
        </a:spcBef>
        <a:spcAft>
          <a:spcPct val="0"/>
        </a:spcAft>
        <a:buClr>
          <a:schemeClr val="accent1"/>
        </a:buClr>
        <a:buFont typeface="Tahoma" pitchFamily="34" charset="0"/>
        <a:buChar char="–"/>
        <a:defRPr kumimoji="1" lang="ja-JP" altLang="en-US" sz="1467" b="0" i="0" u="none" strike="noStrike" kern="0" cap="none" spc="0" normalizeH="0" baseline="0" dirty="0" smtClean="0">
          <a:ln>
            <a:noFill/>
          </a:ln>
          <a:solidFill>
            <a:schemeClr val="tx1">
              <a:lumMod val="85000"/>
              <a:lumOff val="15000"/>
            </a:schemeClr>
          </a:solidFill>
          <a:effectLst/>
          <a:uLnTx/>
          <a:uFillTx/>
          <a:latin typeface="+mn-lt"/>
          <a:ea typeface="+mn-ea"/>
        </a:defRPr>
      </a:lvl4pPr>
      <a:lvl5pPr marL="836042" indent="0" algn="l" rtl="0" eaLnBrk="1" fontAlgn="base" hangingPunct="1">
        <a:lnSpc>
          <a:spcPct val="105000"/>
        </a:lnSpc>
        <a:spcBef>
          <a:spcPct val="20000"/>
        </a:spcBef>
        <a:spcAft>
          <a:spcPct val="0"/>
        </a:spcAft>
        <a:buClr>
          <a:schemeClr val="accent6"/>
        </a:buClr>
        <a:buFontTx/>
        <a:buNone/>
        <a:defRPr kumimoji="1" sz="1467" b="0">
          <a:solidFill>
            <a:schemeClr val="tx1">
              <a:lumMod val="85000"/>
              <a:lumOff val="15000"/>
            </a:schemeClr>
          </a:solidFill>
          <a:latin typeface="+mj-lt"/>
          <a:ea typeface="+mn-ea"/>
        </a:defRPr>
      </a:lvl5pPr>
      <a:lvl6pPr marL="3352632" indent="-304784" algn="l" rtl="0" fontAlgn="base">
        <a:spcBef>
          <a:spcPct val="20000"/>
        </a:spcBef>
        <a:spcAft>
          <a:spcPct val="0"/>
        </a:spcAft>
        <a:buChar char="≫"/>
        <a:defRPr kumimoji="1" sz="2667">
          <a:solidFill>
            <a:schemeClr val="tx1"/>
          </a:solidFill>
          <a:latin typeface="Arial" charset="0"/>
          <a:ea typeface="+mn-ea"/>
        </a:defRPr>
      </a:lvl6pPr>
      <a:lvl7pPr marL="3962202" indent="-304784" algn="l" rtl="0" fontAlgn="base">
        <a:spcBef>
          <a:spcPct val="20000"/>
        </a:spcBef>
        <a:spcAft>
          <a:spcPct val="0"/>
        </a:spcAft>
        <a:buChar char="≫"/>
        <a:defRPr kumimoji="1" sz="2667">
          <a:solidFill>
            <a:schemeClr val="tx1"/>
          </a:solidFill>
          <a:latin typeface="Arial" charset="0"/>
          <a:ea typeface="+mn-ea"/>
        </a:defRPr>
      </a:lvl7pPr>
      <a:lvl8pPr marL="4571772" indent="-304784" algn="l" rtl="0" fontAlgn="base">
        <a:spcBef>
          <a:spcPct val="20000"/>
        </a:spcBef>
        <a:spcAft>
          <a:spcPct val="0"/>
        </a:spcAft>
        <a:buChar char="≫"/>
        <a:defRPr kumimoji="1" sz="2667">
          <a:solidFill>
            <a:schemeClr val="tx1"/>
          </a:solidFill>
          <a:latin typeface="Arial" charset="0"/>
          <a:ea typeface="+mn-ea"/>
        </a:defRPr>
      </a:lvl8pPr>
      <a:lvl9pPr marL="5181341" indent="-304784" algn="l" rtl="0" fontAlgn="base">
        <a:spcBef>
          <a:spcPct val="20000"/>
        </a:spcBef>
        <a:spcAft>
          <a:spcPct val="0"/>
        </a:spcAft>
        <a:buChar char="≫"/>
        <a:defRPr kumimoji="1" sz="2667">
          <a:solidFill>
            <a:schemeClr val="tx1"/>
          </a:solidFill>
          <a:latin typeface="Arial" charset="0"/>
          <a:ea typeface="+mn-ea"/>
        </a:defRPr>
      </a:lvl9pPr>
    </p:bodyStyle>
    <p:otherStyle>
      <a:defPPr>
        <a:defRPr lang="ja-JP"/>
      </a:defPPr>
      <a:lvl1pPr marL="0" algn="l" defTabSz="1219140" rtl="0" eaLnBrk="1" latinLnBrk="0" hangingPunct="1">
        <a:defRPr kumimoji="1" sz="2400" kern="1200">
          <a:solidFill>
            <a:schemeClr val="tx1"/>
          </a:solidFill>
          <a:latin typeface="+mn-lt"/>
          <a:ea typeface="+mn-ea"/>
          <a:cs typeface="+mn-cs"/>
        </a:defRPr>
      </a:lvl1pPr>
      <a:lvl2pPr marL="609570" algn="l" defTabSz="1219140" rtl="0" eaLnBrk="1" latinLnBrk="0" hangingPunct="1">
        <a:defRPr kumimoji="1" sz="2400" kern="1200">
          <a:solidFill>
            <a:schemeClr val="tx1"/>
          </a:solidFill>
          <a:latin typeface="+mn-lt"/>
          <a:ea typeface="+mn-ea"/>
          <a:cs typeface="+mn-cs"/>
        </a:defRPr>
      </a:lvl2pPr>
      <a:lvl3pPr marL="1219140" algn="l" defTabSz="1219140" rtl="0" eaLnBrk="1" latinLnBrk="0" hangingPunct="1">
        <a:defRPr kumimoji="1" sz="2400" kern="1200">
          <a:solidFill>
            <a:schemeClr val="tx1"/>
          </a:solidFill>
          <a:latin typeface="+mn-lt"/>
          <a:ea typeface="+mn-ea"/>
          <a:cs typeface="+mn-cs"/>
        </a:defRPr>
      </a:lvl3pPr>
      <a:lvl4pPr marL="1828709" algn="l" defTabSz="1219140" rtl="0" eaLnBrk="1" latinLnBrk="0" hangingPunct="1">
        <a:defRPr kumimoji="1" sz="2400" kern="1200">
          <a:solidFill>
            <a:schemeClr val="tx1"/>
          </a:solidFill>
          <a:latin typeface="+mn-lt"/>
          <a:ea typeface="+mn-ea"/>
          <a:cs typeface="+mn-cs"/>
        </a:defRPr>
      </a:lvl4pPr>
      <a:lvl5pPr marL="2438278" algn="l" defTabSz="1219140" rtl="0" eaLnBrk="1" latinLnBrk="0" hangingPunct="1">
        <a:defRPr kumimoji="1" sz="2400" kern="1200">
          <a:solidFill>
            <a:schemeClr val="tx1"/>
          </a:solidFill>
          <a:latin typeface="+mn-lt"/>
          <a:ea typeface="+mn-ea"/>
          <a:cs typeface="+mn-cs"/>
        </a:defRPr>
      </a:lvl5pPr>
      <a:lvl6pPr marL="3047848" algn="l" defTabSz="1219140" rtl="0" eaLnBrk="1" latinLnBrk="0" hangingPunct="1">
        <a:defRPr kumimoji="1" sz="2400" kern="1200">
          <a:solidFill>
            <a:schemeClr val="tx1"/>
          </a:solidFill>
          <a:latin typeface="+mn-lt"/>
          <a:ea typeface="+mn-ea"/>
          <a:cs typeface="+mn-cs"/>
        </a:defRPr>
      </a:lvl6pPr>
      <a:lvl7pPr marL="3657418" algn="l" defTabSz="1219140" rtl="0" eaLnBrk="1" latinLnBrk="0" hangingPunct="1">
        <a:defRPr kumimoji="1" sz="2400" kern="1200">
          <a:solidFill>
            <a:schemeClr val="tx1"/>
          </a:solidFill>
          <a:latin typeface="+mn-lt"/>
          <a:ea typeface="+mn-ea"/>
          <a:cs typeface="+mn-cs"/>
        </a:defRPr>
      </a:lvl7pPr>
      <a:lvl8pPr marL="4266987" algn="l" defTabSz="1219140" rtl="0" eaLnBrk="1" latinLnBrk="0" hangingPunct="1">
        <a:defRPr kumimoji="1" sz="2400" kern="1200">
          <a:solidFill>
            <a:schemeClr val="tx1"/>
          </a:solidFill>
          <a:latin typeface="+mn-lt"/>
          <a:ea typeface="+mn-ea"/>
          <a:cs typeface="+mn-cs"/>
        </a:defRPr>
      </a:lvl8pPr>
      <a:lvl9pPr marL="4876557" algn="l" defTabSz="1219140"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A4A3A4"/>
          </p15:clr>
        </p15:guide>
        <p15:guide id="2" orient="horz" pos="2160" userDrawn="1">
          <p15:clr>
            <a:srgbClr val="A4A3A4"/>
          </p15:clr>
        </p15:guide>
        <p15:guide id="3" orient="horz" pos="4042" userDrawn="1">
          <p15:clr>
            <a:srgbClr val="A4A3A4"/>
          </p15:clr>
        </p15:guide>
        <p15:guide id="4" pos="166" userDrawn="1">
          <p15:clr>
            <a:srgbClr val="A4A3A4"/>
          </p15:clr>
        </p15:guide>
        <p15:guide id="5" pos="7514"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Line 1">
            <a:extLst>
              <a:ext uri="{FF2B5EF4-FFF2-40B4-BE49-F238E27FC236}">
                <a16:creationId xmlns:a16="http://schemas.microsoft.com/office/drawing/2014/main" id="{0E60C647-5655-5539-9B67-A8E80B082A76}"/>
              </a:ext>
            </a:extLst>
          </p:cNvPr>
          <p:cNvSpPr>
            <a:spLocks noChangeShapeType="1"/>
          </p:cNvSpPr>
          <p:nvPr/>
        </p:nvSpPr>
        <p:spPr bwMode="auto">
          <a:xfrm flipV="1">
            <a:off x="1422400" y="1484314"/>
            <a:ext cx="2117" cy="3686175"/>
          </a:xfrm>
          <a:prstGeom prst="line">
            <a:avLst/>
          </a:prstGeom>
          <a:noFill/>
          <a:ln w="76320" cap="sq">
            <a:solidFill>
              <a:srgbClr val="B2B2B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800"/>
          </a:p>
        </p:txBody>
      </p:sp>
      <p:sp>
        <p:nvSpPr>
          <p:cNvPr id="2051" name="Line 2">
            <a:extLst>
              <a:ext uri="{FF2B5EF4-FFF2-40B4-BE49-F238E27FC236}">
                <a16:creationId xmlns:a16="http://schemas.microsoft.com/office/drawing/2014/main" id="{72F435C0-D804-E019-51B9-342506E26133}"/>
              </a:ext>
            </a:extLst>
          </p:cNvPr>
          <p:cNvSpPr>
            <a:spLocks noChangeShapeType="1"/>
          </p:cNvSpPr>
          <p:nvPr/>
        </p:nvSpPr>
        <p:spPr bwMode="auto">
          <a:xfrm>
            <a:off x="1371600" y="1520825"/>
            <a:ext cx="6146800" cy="1588"/>
          </a:xfrm>
          <a:prstGeom prst="line">
            <a:avLst/>
          </a:prstGeom>
          <a:noFill/>
          <a:ln w="76320" cap="sq">
            <a:solidFill>
              <a:srgbClr val="B2B2B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800"/>
          </a:p>
        </p:txBody>
      </p:sp>
      <p:pic>
        <p:nvPicPr>
          <p:cNvPr id="2052" name="Picture 3">
            <a:extLst>
              <a:ext uri="{FF2B5EF4-FFF2-40B4-BE49-F238E27FC236}">
                <a16:creationId xmlns:a16="http://schemas.microsoft.com/office/drawing/2014/main" id="{A9DB04FA-12E0-0742-B2B2-F5E692D5AE7C}"/>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401052" y="133350"/>
            <a:ext cx="3397249" cy="14239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3" name="Rectangle 4">
            <a:extLst>
              <a:ext uri="{FF2B5EF4-FFF2-40B4-BE49-F238E27FC236}">
                <a16:creationId xmlns:a16="http://schemas.microsoft.com/office/drawing/2014/main" id="{5CEB05AD-6957-938B-CA7D-93116867D39A}"/>
              </a:ext>
            </a:extLst>
          </p:cNvPr>
          <p:cNvSpPr>
            <a:spLocks noGrp="1" noChangeArrowheads="1"/>
          </p:cNvSpPr>
          <p:nvPr>
            <p:ph type="body" idx="1"/>
          </p:nvPr>
        </p:nvSpPr>
        <p:spPr bwMode="auto">
          <a:xfrm>
            <a:off x="319618" y="777876"/>
            <a:ext cx="11258549" cy="539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t" anchorCtr="0" compatLnSpc="1">
            <a:prstTxWarp prst="textNoShape">
              <a:avLst/>
            </a:prstTxWarp>
          </a:bodyPr>
          <a:lstStyle/>
          <a:p>
            <a:pPr lvl="0"/>
            <a:r>
              <a:rPr lang="en-GB" altLang="de-DE"/>
              <a:t>Click to edit the outline text format</a:t>
            </a:r>
          </a:p>
          <a:p>
            <a:pPr lvl="1"/>
            <a:r>
              <a:rPr lang="en-GB" altLang="de-DE"/>
              <a:t>Second Outline Level</a:t>
            </a:r>
          </a:p>
          <a:p>
            <a:pPr lvl="2"/>
            <a:r>
              <a:rPr lang="en-GB" altLang="de-DE"/>
              <a:t>Third Outline Level</a:t>
            </a:r>
          </a:p>
          <a:p>
            <a:pPr lvl="3"/>
            <a:r>
              <a:rPr lang="en-GB" altLang="de-DE"/>
              <a:t>Fourth Outline Level</a:t>
            </a:r>
          </a:p>
          <a:p>
            <a:pPr lvl="4"/>
            <a:r>
              <a:rPr lang="en-GB" altLang="de-DE"/>
              <a:t>Fifth Outline Level</a:t>
            </a:r>
          </a:p>
          <a:p>
            <a:pPr lvl="4"/>
            <a:r>
              <a:rPr lang="en-GB" altLang="de-DE"/>
              <a:t>Sixth Outline Level</a:t>
            </a:r>
          </a:p>
          <a:p>
            <a:pPr lvl="4"/>
            <a:r>
              <a:rPr lang="en-GB" altLang="de-DE"/>
              <a:t>Seventh Outline Level</a:t>
            </a:r>
          </a:p>
        </p:txBody>
      </p:sp>
      <p:sp>
        <p:nvSpPr>
          <p:cNvPr id="2054" name="Rectangle 5">
            <a:extLst>
              <a:ext uri="{FF2B5EF4-FFF2-40B4-BE49-F238E27FC236}">
                <a16:creationId xmlns:a16="http://schemas.microsoft.com/office/drawing/2014/main" id="{927E2C23-0B68-4E1B-DC64-46191C1D7E83}"/>
              </a:ext>
            </a:extLst>
          </p:cNvPr>
          <p:cNvSpPr>
            <a:spLocks noGrp="1" noChangeArrowheads="1"/>
          </p:cNvSpPr>
          <p:nvPr>
            <p:ph type="title"/>
          </p:nvPr>
        </p:nvSpPr>
        <p:spPr bwMode="auto">
          <a:xfrm>
            <a:off x="304801" y="228601"/>
            <a:ext cx="9641417"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0" rIns="92160" bIns="0" numCol="1" anchor="t" anchorCtr="0" compatLnSpc="1">
            <a:prstTxWarp prst="textNoShape">
              <a:avLst/>
            </a:prstTxWarp>
          </a:bodyPr>
          <a:lstStyle/>
          <a:p>
            <a:pPr lvl="0"/>
            <a:r>
              <a:rPr lang="en-GB" altLang="de-DE"/>
              <a:t>Click to edit the title text format</a:t>
            </a:r>
          </a:p>
        </p:txBody>
      </p:sp>
    </p:spTree>
    <p:extLst>
      <p:ext uri="{BB962C8B-B14F-4D97-AF65-F5344CB8AC3E}">
        <p14:creationId xmlns:p14="http://schemas.microsoft.com/office/powerpoint/2010/main" val="355541796"/>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txStyles>
    <p:title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400" b="1" kern="1200">
          <a:solidFill>
            <a:srgbClr val="012D9A"/>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5pPr>
      <a:lvl6pPr marL="25146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6pPr>
      <a:lvl7pPr marL="29718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7pPr>
      <a:lvl8pPr marL="34290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8pPr>
      <a:lvl9pPr marL="38862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9pPr>
    </p:titleStyle>
    <p:bodyStyle>
      <a:lvl1pPr marL="342900" indent="-342900" algn="l" defTabSz="457200" rtl="0" eaLnBrk="0" fontAlgn="base" hangingPunct="0">
        <a:spcBef>
          <a:spcPts val="500"/>
        </a:spcBef>
        <a:spcAft>
          <a:spcPct val="0"/>
        </a:spcAft>
        <a:buClr>
          <a:srgbClr val="000000"/>
        </a:buClr>
        <a:buSzPct val="100000"/>
        <a:buFont typeface="Times New Roman" panose="02020603050405020304" pitchFamily="18" charset="0"/>
        <a:defRPr sz="2000" b="1" kern="1200">
          <a:solidFill>
            <a:srgbClr val="012D9A"/>
          </a:solidFill>
          <a:latin typeface="+mn-lt"/>
          <a:ea typeface="+mn-ea"/>
          <a:cs typeface="+mn-cs"/>
        </a:defRPr>
      </a:lvl1pPr>
      <a:lvl2pPr marL="742950" indent="-285750" algn="l" defTabSz="457200" rtl="0" eaLnBrk="0" fontAlgn="base" hangingPunct="0">
        <a:spcBef>
          <a:spcPts val="450"/>
        </a:spcBef>
        <a:spcAft>
          <a:spcPct val="0"/>
        </a:spcAft>
        <a:buClr>
          <a:srgbClr val="000000"/>
        </a:buClr>
        <a:buSzPct val="100000"/>
        <a:buFont typeface="Times New Roman" panose="02020603050405020304" pitchFamily="18" charset="0"/>
        <a:defRPr kern="1200">
          <a:solidFill>
            <a:srgbClr val="012D9A"/>
          </a:solidFill>
          <a:latin typeface="+mn-lt"/>
          <a:ea typeface="+mn-ea"/>
          <a:cs typeface="+mn-cs"/>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012D9A"/>
          </a:solidFill>
          <a:latin typeface="+mn-lt"/>
          <a:ea typeface="+mn-ea"/>
          <a:cs typeface="+mn-cs"/>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012D9A"/>
          </a:solidFill>
          <a:latin typeface="+mn-lt"/>
          <a:ea typeface="+mn-ea"/>
          <a:cs typeface="+mn-cs"/>
        </a:defRPr>
      </a:lvl4pPr>
      <a:lvl5pPr marL="2057400" indent="-228600" algn="l" defTabSz="457200" rtl="0" eaLnBrk="0" fontAlgn="base" hangingPunct="0">
        <a:spcBef>
          <a:spcPts val="350"/>
        </a:spcBef>
        <a:spcAft>
          <a:spcPct val="0"/>
        </a:spcAft>
        <a:buClr>
          <a:srgbClr val="000000"/>
        </a:buClr>
        <a:buSzPct val="100000"/>
        <a:buFont typeface="Times New Roman" panose="02020603050405020304" pitchFamily="18" charset="0"/>
        <a:defRPr sz="1400" kern="1200">
          <a:solidFill>
            <a:srgbClr val="012D9A"/>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7BFD38B8-D7F7-5255-18F6-6DE859EC4B89}"/>
              </a:ext>
            </a:extLst>
          </p:cNvPr>
          <p:cNvSpPr>
            <a:spLocks noGrp="1" noChangeArrowheads="1"/>
          </p:cNvSpPr>
          <p:nvPr>
            <p:ph type="body" idx="1"/>
          </p:nvPr>
        </p:nvSpPr>
        <p:spPr bwMode="auto">
          <a:xfrm>
            <a:off x="319618" y="777876"/>
            <a:ext cx="11258549" cy="539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t" anchorCtr="0" compatLnSpc="1">
            <a:prstTxWarp prst="textNoShape">
              <a:avLst/>
            </a:prstTxWarp>
          </a:bodyPr>
          <a:lstStyle/>
          <a:p>
            <a:pPr lvl="0"/>
            <a:r>
              <a:rPr lang="en-GB" altLang="de-DE"/>
              <a:t>Click to edit the outline text format</a:t>
            </a:r>
          </a:p>
          <a:p>
            <a:pPr lvl="1"/>
            <a:r>
              <a:rPr lang="en-GB" altLang="de-DE"/>
              <a:t>Second Outline Level</a:t>
            </a:r>
          </a:p>
          <a:p>
            <a:pPr lvl="2"/>
            <a:r>
              <a:rPr lang="en-GB" altLang="de-DE"/>
              <a:t>Third Outline Level</a:t>
            </a:r>
          </a:p>
          <a:p>
            <a:pPr lvl="3"/>
            <a:r>
              <a:rPr lang="en-GB" altLang="de-DE"/>
              <a:t>Fourth Outline Level</a:t>
            </a:r>
          </a:p>
          <a:p>
            <a:pPr lvl="4"/>
            <a:r>
              <a:rPr lang="en-GB" altLang="de-DE"/>
              <a:t>Fifth Outline Level</a:t>
            </a:r>
          </a:p>
          <a:p>
            <a:pPr lvl="4"/>
            <a:r>
              <a:rPr lang="en-GB" altLang="de-DE"/>
              <a:t>Sixth Outline Level</a:t>
            </a:r>
          </a:p>
          <a:p>
            <a:pPr lvl="4"/>
            <a:r>
              <a:rPr lang="en-GB" altLang="de-DE"/>
              <a:t>Seventh Outline Level</a:t>
            </a:r>
          </a:p>
        </p:txBody>
      </p:sp>
      <p:sp>
        <p:nvSpPr>
          <p:cNvPr id="1027" name="Rectangle 2">
            <a:extLst>
              <a:ext uri="{FF2B5EF4-FFF2-40B4-BE49-F238E27FC236}">
                <a16:creationId xmlns:a16="http://schemas.microsoft.com/office/drawing/2014/main" id="{23189AE3-73D8-CD2C-8C63-18B9CF7CCC66}"/>
              </a:ext>
            </a:extLst>
          </p:cNvPr>
          <p:cNvSpPr>
            <a:spLocks noChangeArrowheads="1"/>
          </p:cNvSpPr>
          <p:nvPr/>
        </p:nvSpPr>
        <p:spPr bwMode="auto">
          <a:xfrm>
            <a:off x="914400" y="6629401"/>
            <a:ext cx="4673600" cy="227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de-DE" altLang="de-DE" sz="1800"/>
          </a:p>
        </p:txBody>
      </p:sp>
      <p:sp>
        <p:nvSpPr>
          <p:cNvPr id="1028" name="Rectangle 3">
            <a:extLst>
              <a:ext uri="{FF2B5EF4-FFF2-40B4-BE49-F238E27FC236}">
                <a16:creationId xmlns:a16="http://schemas.microsoft.com/office/drawing/2014/main" id="{37DB411A-F50D-2F8B-8515-25D62DAEE5B4}"/>
              </a:ext>
            </a:extLst>
          </p:cNvPr>
          <p:cNvSpPr>
            <a:spLocks noGrp="1" noChangeArrowheads="1"/>
          </p:cNvSpPr>
          <p:nvPr>
            <p:ph type="title"/>
          </p:nvPr>
        </p:nvSpPr>
        <p:spPr bwMode="auto">
          <a:xfrm>
            <a:off x="304801" y="228601"/>
            <a:ext cx="9641417"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0" rIns="92160" bIns="0" numCol="1" anchor="t" anchorCtr="0" compatLnSpc="1">
            <a:prstTxWarp prst="textNoShape">
              <a:avLst/>
            </a:prstTxWarp>
          </a:bodyPr>
          <a:lstStyle/>
          <a:p>
            <a:pPr lvl="0"/>
            <a:r>
              <a:rPr lang="en-GB" altLang="de-DE"/>
              <a:t>Click to edit the title text format</a:t>
            </a:r>
          </a:p>
        </p:txBody>
      </p:sp>
      <p:sp>
        <p:nvSpPr>
          <p:cNvPr id="2" name="Rectangle 4">
            <a:extLst>
              <a:ext uri="{FF2B5EF4-FFF2-40B4-BE49-F238E27FC236}">
                <a16:creationId xmlns:a16="http://schemas.microsoft.com/office/drawing/2014/main" id="{84F12678-42A5-D2CE-08D4-165DC9017CF1}"/>
              </a:ext>
            </a:extLst>
          </p:cNvPr>
          <p:cNvSpPr>
            <a:spLocks noGrp="1" noChangeArrowheads="1"/>
          </p:cNvSpPr>
          <p:nvPr>
            <p:ph type="dt"/>
          </p:nvPr>
        </p:nvSpPr>
        <p:spPr bwMode="auto">
          <a:xfrm>
            <a:off x="304801" y="6356351"/>
            <a:ext cx="2148417" cy="392113"/>
          </a:xfrm>
          <a:prstGeom prst="rect">
            <a:avLst/>
          </a:prstGeom>
          <a:noFill/>
          <a:ln>
            <a:noFill/>
          </a:ln>
          <a:effectLst/>
        </p:spPr>
        <p:txBody>
          <a:bodyPr vert="horz" wrap="square" lIns="92160" tIns="46080" rIns="92160" bIns="46080" numCol="1" anchor="ctr" anchorCtr="0" compatLnSpc="1">
            <a:prstTxWarp prst="textNoShape">
              <a:avLst/>
            </a:prstTxWarp>
          </a:bodyPr>
          <a:lstStyle>
            <a:lvl1pPr>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0">
                <a:solidFill>
                  <a:srgbClr val="002D9A"/>
                </a:solidFill>
                <a:ea typeface="+mn-ea"/>
                <a:cs typeface="Arial" panose="020B0604020202020204" pitchFamily="34" charset="0"/>
              </a:defRPr>
            </a:lvl1pPr>
          </a:lstStyle>
          <a:p>
            <a:pPr>
              <a:defRPr/>
            </a:pPr>
            <a:r>
              <a:rPr lang="de-DE" altLang="de-DE"/>
              <a:t>May 14, 2018</a:t>
            </a:r>
          </a:p>
        </p:txBody>
      </p:sp>
      <p:sp>
        <p:nvSpPr>
          <p:cNvPr id="1029" name="Rectangle 5">
            <a:extLst>
              <a:ext uri="{FF2B5EF4-FFF2-40B4-BE49-F238E27FC236}">
                <a16:creationId xmlns:a16="http://schemas.microsoft.com/office/drawing/2014/main" id="{9B12D7AD-8FFB-004F-B22F-87928E618E37}"/>
              </a:ext>
            </a:extLst>
          </p:cNvPr>
          <p:cNvSpPr>
            <a:spLocks noGrp="1" noChangeArrowheads="1"/>
          </p:cNvSpPr>
          <p:nvPr>
            <p:ph type="ftr"/>
          </p:nvPr>
        </p:nvSpPr>
        <p:spPr bwMode="auto">
          <a:xfrm>
            <a:off x="1490134" y="6356351"/>
            <a:ext cx="5094817" cy="392113"/>
          </a:xfrm>
          <a:prstGeom prst="rect">
            <a:avLst/>
          </a:prstGeom>
          <a:noFill/>
          <a:ln>
            <a:noFill/>
          </a:ln>
          <a:effectLst/>
        </p:spPr>
        <p:txBody>
          <a:bodyPr vert="horz" wrap="square" lIns="92160" tIns="46080" rIns="92160" bIns="46080" numCol="1" anchor="ctr" anchorCtr="0" compatLnSpc="1">
            <a:prstTxWarp prst="textNoShape">
              <a:avLst/>
            </a:prstTxWarp>
          </a:bodyPr>
          <a:lstStyle>
            <a:lvl1pPr>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0">
                <a:solidFill>
                  <a:srgbClr val="002D9A"/>
                </a:solidFill>
                <a:ea typeface="+mn-ea"/>
                <a:cs typeface="Arial" panose="020B0604020202020204" pitchFamily="34" charset="0"/>
              </a:defRPr>
            </a:lvl1pPr>
          </a:lstStyle>
          <a:p>
            <a:pPr>
              <a:defRPr/>
            </a:pPr>
            <a:r>
              <a:rPr lang="de-DE" altLang="de-DE"/>
              <a:t>finance@nec-ug.org</a:t>
            </a:r>
          </a:p>
        </p:txBody>
      </p:sp>
      <p:sp>
        <p:nvSpPr>
          <p:cNvPr id="1031" name="Rectangle 6">
            <a:extLst>
              <a:ext uri="{FF2B5EF4-FFF2-40B4-BE49-F238E27FC236}">
                <a16:creationId xmlns:a16="http://schemas.microsoft.com/office/drawing/2014/main" id="{7A7781C1-8C21-A009-8E56-6E93D4C756BE}"/>
              </a:ext>
            </a:extLst>
          </p:cNvPr>
          <p:cNvSpPr>
            <a:spLocks noChangeArrowheads="1"/>
          </p:cNvSpPr>
          <p:nvPr/>
        </p:nvSpPr>
        <p:spPr bwMode="auto">
          <a:xfrm>
            <a:off x="8940800" y="2514600"/>
            <a:ext cx="609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de-DE" altLang="de-DE" sz="1800"/>
          </a:p>
        </p:txBody>
      </p:sp>
      <p:sp>
        <p:nvSpPr>
          <p:cNvPr id="1032" name="Line 7">
            <a:extLst>
              <a:ext uri="{FF2B5EF4-FFF2-40B4-BE49-F238E27FC236}">
                <a16:creationId xmlns:a16="http://schemas.microsoft.com/office/drawing/2014/main" id="{AEF1DB75-8F49-119B-EBF9-F5578FB44CC4}"/>
              </a:ext>
            </a:extLst>
          </p:cNvPr>
          <p:cNvSpPr>
            <a:spLocks noChangeShapeType="1"/>
          </p:cNvSpPr>
          <p:nvPr/>
        </p:nvSpPr>
        <p:spPr bwMode="auto">
          <a:xfrm flipH="1">
            <a:off x="-86783" y="685800"/>
            <a:ext cx="10208684" cy="6350"/>
          </a:xfrm>
          <a:prstGeom prst="line">
            <a:avLst/>
          </a:prstGeom>
          <a:noFill/>
          <a:ln w="38160" cap="sq">
            <a:solidFill>
              <a:srgbClr val="B2B2B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800"/>
          </a:p>
        </p:txBody>
      </p:sp>
      <p:sp>
        <p:nvSpPr>
          <p:cNvPr id="1033" name="Text Box 8">
            <a:extLst>
              <a:ext uri="{FF2B5EF4-FFF2-40B4-BE49-F238E27FC236}">
                <a16:creationId xmlns:a16="http://schemas.microsoft.com/office/drawing/2014/main" id="{BC9621D0-7AAB-137C-CAFC-9957E02D54B9}"/>
              </a:ext>
            </a:extLst>
          </p:cNvPr>
          <p:cNvSpPr txBox="1">
            <a:spLocks noChangeArrowheads="1"/>
          </p:cNvSpPr>
          <p:nvPr/>
        </p:nvSpPr>
        <p:spPr bwMode="auto">
          <a:xfrm>
            <a:off x="10769600" y="6432550"/>
            <a:ext cx="1117600"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de-DE" altLang="de-DE" sz="1800"/>
          </a:p>
        </p:txBody>
      </p:sp>
      <p:sp>
        <p:nvSpPr>
          <p:cNvPr id="1034" name="Line 9">
            <a:extLst>
              <a:ext uri="{FF2B5EF4-FFF2-40B4-BE49-F238E27FC236}">
                <a16:creationId xmlns:a16="http://schemas.microsoft.com/office/drawing/2014/main" id="{F38D0F53-92C2-E695-142A-377FE4BC3325}"/>
              </a:ext>
            </a:extLst>
          </p:cNvPr>
          <p:cNvSpPr>
            <a:spLocks noChangeShapeType="1"/>
          </p:cNvSpPr>
          <p:nvPr/>
        </p:nvSpPr>
        <p:spPr bwMode="auto">
          <a:xfrm flipH="1" flipV="1">
            <a:off x="-86783" y="6237289"/>
            <a:ext cx="12342284" cy="136525"/>
          </a:xfrm>
          <a:prstGeom prst="line">
            <a:avLst/>
          </a:prstGeom>
          <a:noFill/>
          <a:ln w="38160" cap="sq">
            <a:solidFill>
              <a:srgbClr val="B2B2B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1800"/>
          </a:p>
        </p:txBody>
      </p:sp>
      <p:pic>
        <p:nvPicPr>
          <p:cNvPr id="1035" name="Picture 10">
            <a:extLst>
              <a:ext uri="{FF2B5EF4-FFF2-40B4-BE49-F238E27FC236}">
                <a16:creationId xmlns:a16="http://schemas.microsoft.com/office/drawing/2014/main" id="{95214FBF-8900-F048-0FEB-78131191470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128251" y="44450"/>
            <a:ext cx="1761067" cy="7381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1286704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p:txStyles>
    <p:title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400" b="1" kern="1200">
          <a:solidFill>
            <a:srgbClr val="012D9A"/>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5pPr>
      <a:lvl6pPr marL="25146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6pPr>
      <a:lvl7pPr marL="29718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7pPr>
      <a:lvl8pPr marL="34290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8pPr>
      <a:lvl9pPr marL="3886200" indent="-228600" algn="l" defTabSz="457200" rtl="0" fontAlgn="base">
        <a:spcBef>
          <a:spcPct val="0"/>
        </a:spcBef>
        <a:spcAft>
          <a:spcPct val="0"/>
        </a:spcAft>
        <a:buClr>
          <a:srgbClr val="000000"/>
        </a:buClr>
        <a:buSzPct val="100000"/>
        <a:buFont typeface="Times New Roman" panose="02020603050405020304" pitchFamily="18" charset="0"/>
        <a:defRPr sz="2400" b="1">
          <a:solidFill>
            <a:srgbClr val="012D9A"/>
          </a:solidFill>
          <a:latin typeface="Arial" panose="020B0604020202020204" pitchFamily="34" charset="0"/>
          <a:ea typeface="IPAPGothic" charset="0"/>
          <a:cs typeface="IPAPGothic" charset="0"/>
        </a:defRPr>
      </a:lvl9pPr>
    </p:titleStyle>
    <p:bodyStyle>
      <a:lvl1pPr marL="342900" indent="-342900" algn="l" defTabSz="457200" rtl="0" eaLnBrk="0" fontAlgn="base" hangingPunct="0">
        <a:spcBef>
          <a:spcPts val="500"/>
        </a:spcBef>
        <a:spcAft>
          <a:spcPct val="0"/>
        </a:spcAft>
        <a:buClr>
          <a:srgbClr val="000000"/>
        </a:buClr>
        <a:buSzPct val="100000"/>
        <a:buFont typeface="Times New Roman" panose="02020603050405020304" pitchFamily="18" charset="0"/>
        <a:defRPr sz="2000" b="1" kern="1200">
          <a:solidFill>
            <a:srgbClr val="012D9A"/>
          </a:solidFill>
          <a:latin typeface="+mn-lt"/>
          <a:ea typeface="+mn-ea"/>
          <a:cs typeface="+mn-cs"/>
        </a:defRPr>
      </a:lvl1pPr>
      <a:lvl2pPr marL="742950" indent="-285750" algn="l" defTabSz="457200" rtl="0" eaLnBrk="0" fontAlgn="base" hangingPunct="0">
        <a:spcBef>
          <a:spcPts val="450"/>
        </a:spcBef>
        <a:spcAft>
          <a:spcPct val="0"/>
        </a:spcAft>
        <a:buClr>
          <a:srgbClr val="000000"/>
        </a:buClr>
        <a:buSzPct val="100000"/>
        <a:buFont typeface="Times New Roman" panose="02020603050405020304" pitchFamily="18" charset="0"/>
        <a:defRPr kern="1200">
          <a:solidFill>
            <a:srgbClr val="012D9A"/>
          </a:solidFill>
          <a:latin typeface="+mn-lt"/>
          <a:ea typeface="+mn-ea"/>
          <a:cs typeface="+mn-cs"/>
        </a:defRPr>
      </a:lvl2pPr>
      <a:lvl3pPr marL="11430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012D9A"/>
          </a:solidFill>
          <a:latin typeface="+mn-lt"/>
          <a:ea typeface="+mn-ea"/>
          <a:cs typeface="+mn-cs"/>
        </a:defRPr>
      </a:lvl3pPr>
      <a:lvl4pPr marL="1600200" indent="-228600" algn="l" defTabSz="457200"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012D9A"/>
          </a:solidFill>
          <a:latin typeface="+mn-lt"/>
          <a:ea typeface="+mn-ea"/>
          <a:cs typeface="+mn-cs"/>
        </a:defRPr>
      </a:lvl4pPr>
      <a:lvl5pPr marL="2057400" indent="-228600" algn="l" defTabSz="457200" rtl="0" eaLnBrk="0" fontAlgn="base" hangingPunct="0">
        <a:spcBef>
          <a:spcPts val="350"/>
        </a:spcBef>
        <a:spcAft>
          <a:spcPct val="0"/>
        </a:spcAft>
        <a:buClr>
          <a:srgbClr val="000000"/>
        </a:buClr>
        <a:buSzPct val="100000"/>
        <a:buFont typeface="Times New Roman" panose="02020603050405020304" pitchFamily="18" charset="0"/>
        <a:defRPr sz="1400" kern="1200">
          <a:solidFill>
            <a:srgbClr val="012D9A"/>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6255945"/>
            <a:ext cx="12192000" cy="602055"/>
          </a:xfrm>
          <a:prstGeom prst="rect">
            <a:avLst/>
          </a:prstGeom>
          <a:solidFill>
            <a:srgbClr val="0032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bg1"/>
              </a:solidFill>
            </a:endParaRPr>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B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B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r>
              <a:rPr lang="nl-BE" dirty="0"/>
              <a:t>Kiel, May 20th - 22th</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r>
              <a:rPr lang="nl-BE"/>
              <a:t>NEC User’s Group 2019</a:t>
            </a:r>
            <a:endParaRPr lang="nl-BE"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2E40B6-D52D-4EB7-9583-AD3FE0D01A0B}" type="slidenum">
              <a:rPr lang="nl-BE" smtClean="0"/>
              <a:t>‹#›</a:t>
            </a:fld>
            <a:endParaRPr lang="nl-BE"/>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199706" y="367236"/>
            <a:ext cx="2144666" cy="1332000"/>
          </a:xfrm>
          <a:prstGeom prst="rect">
            <a:avLst/>
          </a:prstGeom>
        </p:spPr>
      </p:pic>
    </p:spTree>
    <p:extLst>
      <p:ext uri="{BB962C8B-B14F-4D97-AF65-F5344CB8AC3E}">
        <p14:creationId xmlns:p14="http://schemas.microsoft.com/office/powerpoint/2010/main" val="51515776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ug-society.com/statutes/" TargetMode="External"/><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2" Type="http://schemas.openxmlformats.org/officeDocument/2006/relationships/hyperlink" Target="http://www.nug-society.com/" TargetMode="External"/><Relationship Id="rId1" Type="http://schemas.openxmlformats.org/officeDocument/2006/relationships/slideLayout" Target="../slideLayouts/slideLayout4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marL="1672125"/>
            <a:r>
              <a:rPr lang="en-US" altLang="ja-JP" sz="4000" dirty="0"/>
              <a:t>XXXIV NEC User Group Meeting</a:t>
            </a:r>
            <a:endParaRPr kumimoji="1" lang="ja-JP" altLang="en-US" dirty="0"/>
          </a:p>
        </p:txBody>
      </p:sp>
      <p:sp>
        <p:nvSpPr>
          <p:cNvPr id="3" name="Text Placeholder 2"/>
          <p:cNvSpPr>
            <a:spLocks noGrp="1"/>
          </p:cNvSpPr>
          <p:nvPr>
            <p:ph type="body" sz="quarter" idx="13"/>
          </p:nvPr>
        </p:nvSpPr>
        <p:spPr/>
        <p:txBody>
          <a:bodyPr/>
          <a:lstStyle/>
          <a:p>
            <a:endParaRPr lang="en-GB"/>
          </a:p>
        </p:txBody>
      </p:sp>
      <p:sp>
        <p:nvSpPr>
          <p:cNvPr id="4" name="Text Placeholder 3"/>
          <p:cNvSpPr>
            <a:spLocks noGrp="1"/>
          </p:cNvSpPr>
          <p:nvPr>
            <p:ph type="body" sz="quarter" idx="14"/>
          </p:nvPr>
        </p:nvSpPr>
        <p:spPr/>
        <p:txBody>
          <a:bodyPr/>
          <a:lstStyle/>
          <a:p>
            <a:r>
              <a:rPr kumimoji="1" lang="en-US" altLang="ja-JP" dirty="0"/>
              <a:t>20</a:t>
            </a:r>
            <a:r>
              <a:rPr kumimoji="1" lang="en-US" altLang="ja-JP" baseline="30000" dirty="0"/>
              <a:t>th</a:t>
            </a:r>
            <a:r>
              <a:rPr kumimoji="1" lang="en-US" altLang="ja-JP" dirty="0"/>
              <a:t> – 22</a:t>
            </a:r>
            <a:r>
              <a:rPr kumimoji="1" lang="en-US" altLang="ja-JP" baseline="30000" dirty="0"/>
              <a:t>nd</a:t>
            </a:r>
            <a:r>
              <a:rPr kumimoji="1" lang="en-US" altLang="ja-JP" dirty="0"/>
              <a:t> June 2023</a:t>
            </a:r>
          </a:p>
          <a:p>
            <a:r>
              <a:rPr lang="en-US" altLang="ja-JP" dirty="0" err="1"/>
              <a:t>Egelsbach</a:t>
            </a:r>
            <a:r>
              <a:rPr lang="en-US" altLang="ja-JP" dirty="0"/>
              <a:t>, Ludwigshafen, Offenbach</a:t>
            </a:r>
            <a:endParaRPr kumimoji="1" lang="ja-JP" altLang="en-US" dirty="0"/>
          </a:p>
          <a:p>
            <a:endParaRPr lang="en-GB" dirty="0"/>
          </a:p>
        </p:txBody>
      </p:sp>
      <p:pic>
        <p:nvPicPr>
          <p:cNvPr id="7" name="Picture 6" descr="A picture containing graphics, circle, screenshot, electric blue&#10;&#10;Description automatically generated">
            <a:extLst>
              <a:ext uri="{FF2B5EF4-FFF2-40B4-BE49-F238E27FC236}">
                <a16:creationId xmlns:a16="http://schemas.microsoft.com/office/drawing/2014/main" id="{76C159D8-05E1-E454-0106-FCD3BB383FC4}"/>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3683740779"/>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BE" b="1" dirty="0">
                <a:solidFill>
                  <a:srgbClr val="0032CB"/>
                </a:solidFill>
              </a:rPr>
              <a:t>NEC User Group (NUG)</a:t>
            </a:r>
          </a:p>
        </p:txBody>
      </p:sp>
      <p:sp>
        <p:nvSpPr>
          <p:cNvPr id="5" name="Content Placeholder 4"/>
          <p:cNvSpPr>
            <a:spLocks noGrp="1"/>
          </p:cNvSpPr>
          <p:nvPr>
            <p:ph idx="1"/>
          </p:nvPr>
        </p:nvSpPr>
        <p:spPr>
          <a:xfrm>
            <a:off x="838200" y="1497557"/>
            <a:ext cx="10515600" cy="4626151"/>
          </a:xfrm>
        </p:spPr>
        <p:txBody>
          <a:bodyPr>
            <a:normAutofit fontScale="62500" lnSpcReduction="20000"/>
          </a:bodyPr>
          <a:lstStyle/>
          <a:p>
            <a:pPr marL="0" indent="0">
              <a:buNone/>
            </a:pPr>
            <a:r>
              <a:rPr lang="en-US" sz="3800" dirty="0">
                <a:solidFill>
                  <a:srgbClr val="0032CB"/>
                </a:solidFill>
              </a:rPr>
              <a:t>NUG is an </a:t>
            </a:r>
            <a:r>
              <a:rPr lang="en-US" sz="3800" b="1" dirty="0">
                <a:solidFill>
                  <a:srgbClr val="0032CB"/>
                </a:solidFill>
              </a:rPr>
              <a:t>international forum </a:t>
            </a:r>
            <a:r>
              <a:rPr lang="en-US" sz="3800" dirty="0">
                <a:solidFill>
                  <a:srgbClr val="0032CB"/>
                </a:solidFill>
              </a:rPr>
              <a:t>of users of NEC HPC with the objectives:</a:t>
            </a:r>
          </a:p>
          <a:p>
            <a:pPr lvl="1"/>
            <a:r>
              <a:rPr lang="en-US" sz="3300" dirty="0">
                <a:solidFill>
                  <a:srgbClr val="0032CB"/>
                </a:solidFill>
              </a:rPr>
              <a:t>to </a:t>
            </a:r>
            <a:r>
              <a:rPr lang="en-US" sz="3300" b="1" dirty="0">
                <a:solidFill>
                  <a:srgbClr val="0032CB"/>
                </a:solidFill>
              </a:rPr>
              <a:t>meet</a:t>
            </a:r>
            <a:r>
              <a:rPr lang="en-US" sz="3300" dirty="0">
                <a:solidFill>
                  <a:srgbClr val="0032CB"/>
                </a:solidFill>
              </a:rPr>
              <a:t> on a regular basis</a:t>
            </a:r>
          </a:p>
          <a:p>
            <a:pPr lvl="1"/>
            <a:r>
              <a:rPr lang="en-US" sz="3300" dirty="0">
                <a:solidFill>
                  <a:srgbClr val="0032CB"/>
                </a:solidFill>
              </a:rPr>
              <a:t>to </a:t>
            </a:r>
            <a:r>
              <a:rPr lang="en-US" sz="3300" b="1" dirty="0">
                <a:solidFill>
                  <a:srgbClr val="0032CB"/>
                </a:solidFill>
              </a:rPr>
              <a:t>share experience </a:t>
            </a:r>
            <a:r>
              <a:rPr lang="en-US" sz="3300" dirty="0">
                <a:solidFill>
                  <a:srgbClr val="0032CB"/>
                </a:solidFill>
              </a:rPr>
              <a:t>and ideas</a:t>
            </a:r>
          </a:p>
          <a:p>
            <a:pPr lvl="1"/>
            <a:r>
              <a:rPr lang="en-US" sz="3300" dirty="0">
                <a:solidFill>
                  <a:srgbClr val="0032CB"/>
                </a:solidFill>
              </a:rPr>
              <a:t>to identify </a:t>
            </a:r>
            <a:r>
              <a:rPr lang="en-US" sz="3300" b="1" dirty="0">
                <a:solidFill>
                  <a:srgbClr val="0032CB"/>
                </a:solidFill>
              </a:rPr>
              <a:t>common problems </a:t>
            </a:r>
            <a:r>
              <a:rPr lang="en-US" sz="3300" dirty="0">
                <a:solidFill>
                  <a:srgbClr val="0032CB"/>
                </a:solidFill>
              </a:rPr>
              <a:t>and to look for solutions</a:t>
            </a:r>
          </a:p>
          <a:p>
            <a:pPr lvl="1"/>
            <a:r>
              <a:rPr lang="en-US" sz="3300" dirty="0">
                <a:solidFill>
                  <a:srgbClr val="0032CB"/>
                </a:solidFill>
              </a:rPr>
              <a:t>to define </a:t>
            </a:r>
            <a:r>
              <a:rPr lang="en-US" sz="3300" b="1" dirty="0">
                <a:solidFill>
                  <a:srgbClr val="0032CB"/>
                </a:solidFill>
              </a:rPr>
              <a:t>common user needs </a:t>
            </a:r>
            <a:r>
              <a:rPr lang="en-US" sz="3300" dirty="0">
                <a:solidFill>
                  <a:srgbClr val="0032CB"/>
                </a:solidFill>
              </a:rPr>
              <a:t>and strategy</a:t>
            </a:r>
          </a:p>
          <a:p>
            <a:pPr lvl="1"/>
            <a:r>
              <a:rPr lang="en-US" sz="3300" dirty="0">
                <a:solidFill>
                  <a:srgbClr val="0032CB"/>
                </a:solidFill>
              </a:rPr>
              <a:t>to initiate </a:t>
            </a:r>
            <a:r>
              <a:rPr lang="en-US" sz="3300" b="1" dirty="0">
                <a:solidFill>
                  <a:srgbClr val="0032CB"/>
                </a:solidFill>
              </a:rPr>
              <a:t>cooperation among </a:t>
            </a:r>
            <a:r>
              <a:rPr lang="en-US" sz="3300" dirty="0">
                <a:solidFill>
                  <a:srgbClr val="0032CB"/>
                </a:solidFill>
              </a:rPr>
              <a:t>the users and between the users and NEC Corporation</a:t>
            </a:r>
          </a:p>
          <a:p>
            <a:pPr lvl="1"/>
            <a:r>
              <a:rPr lang="en-US" sz="3300" dirty="0">
                <a:solidFill>
                  <a:srgbClr val="0032CB"/>
                </a:solidFill>
              </a:rPr>
              <a:t>to provide a focal point for the user community to formulate their needs and interests and to present them to NEC Corporation for the solution to problems and for the development of their future HPC systems</a:t>
            </a:r>
          </a:p>
          <a:p>
            <a:pPr lvl="1"/>
            <a:r>
              <a:rPr lang="en-US" sz="3300" dirty="0">
                <a:solidFill>
                  <a:srgbClr val="0032CB"/>
                </a:solidFill>
              </a:rPr>
              <a:t>to receive </a:t>
            </a:r>
            <a:r>
              <a:rPr lang="en-US" sz="3300" b="1" dirty="0">
                <a:solidFill>
                  <a:srgbClr val="0032CB"/>
                </a:solidFill>
              </a:rPr>
              <a:t>advance information by NEC </a:t>
            </a:r>
            <a:r>
              <a:rPr lang="en-US" sz="3300" dirty="0">
                <a:solidFill>
                  <a:srgbClr val="0032CB"/>
                </a:solidFill>
              </a:rPr>
              <a:t>Corporation on their new HPC products</a:t>
            </a:r>
          </a:p>
          <a:p>
            <a:pPr marL="457200" lvl="1" indent="0">
              <a:buNone/>
            </a:pPr>
            <a:endParaRPr lang="en-US" sz="3300" dirty="0">
              <a:solidFill>
                <a:srgbClr val="0032CB"/>
              </a:solidFill>
            </a:endParaRPr>
          </a:p>
          <a:p>
            <a:pPr marL="0" indent="0">
              <a:buNone/>
            </a:pPr>
            <a:r>
              <a:rPr lang="en-US" sz="3700" dirty="0">
                <a:solidFill>
                  <a:srgbClr val="0032CB"/>
                </a:solidFill>
              </a:rPr>
              <a:t>NUG is the successor to the NEC User Group initiative started in the year 1991</a:t>
            </a:r>
            <a:r>
              <a:rPr lang="en-US" dirty="0"/>
              <a:t>.</a:t>
            </a:r>
          </a:p>
          <a:p>
            <a:pPr marL="0" indent="0">
              <a:buNone/>
            </a:pPr>
            <a:r>
              <a:rPr lang="en-US" sz="3700" dirty="0">
                <a:solidFill>
                  <a:srgbClr val="0032CB"/>
                </a:solidFill>
              </a:rPr>
              <a:t>NUG is a Society according to Article 60 and following of the Swiss Civil Law (ZGB).</a:t>
            </a:r>
          </a:p>
          <a:p>
            <a:pPr marL="0" indent="0">
              <a:buNone/>
            </a:pPr>
            <a:endParaRPr lang="en-US" dirty="0">
              <a:solidFill>
                <a:srgbClr val="0032CB"/>
              </a:solidFill>
            </a:endParaRPr>
          </a:p>
          <a:p>
            <a:pPr marL="0" indent="0">
              <a:buNone/>
            </a:pPr>
            <a:r>
              <a:rPr lang="en-US" dirty="0">
                <a:solidFill>
                  <a:srgbClr val="0032CB"/>
                </a:solidFill>
              </a:rPr>
              <a:t>More information: </a:t>
            </a:r>
            <a:r>
              <a:rPr lang="nl-BE" dirty="0">
                <a:hlinkClick r:id="rId2"/>
              </a:rPr>
              <a:t>https://nug-society.com/statutes/</a:t>
            </a:r>
            <a:endParaRPr lang="en-US" dirty="0">
              <a:solidFill>
                <a:srgbClr val="0032CB"/>
              </a:solidFill>
            </a:endParaRPr>
          </a:p>
        </p:txBody>
      </p:sp>
    </p:spTree>
    <p:extLst>
      <p:ext uri="{BB962C8B-B14F-4D97-AF65-F5344CB8AC3E}">
        <p14:creationId xmlns:p14="http://schemas.microsoft.com/office/powerpoint/2010/main" val="4100131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BE" b="1" dirty="0">
                <a:solidFill>
                  <a:srgbClr val="0032CB"/>
                </a:solidFill>
              </a:rPr>
              <a:t>NUG in </a:t>
            </a:r>
            <a:r>
              <a:rPr lang="nl-BE" b="1" dirty="0" err="1">
                <a:solidFill>
                  <a:srgbClr val="0032CB"/>
                </a:solidFill>
              </a:rPr>
              <a:t>numbers</a:t>
            </a:r>
            <a:r>
              <a:rPr lang="nl-BE" b="1" dirty="0">
                <a:solidFill>
                  <a:srgbClr val="0032CB"/>
                </a:solidFill>
              </a:rPr>
              <a:t>:</a:t>
            </a:r>
          </a:p>
        </p:txBody>
      </p:sp>
      <p:sp>
        <p:nvSpPr>
          <p:cNvPr id="5" name="Content Placeholder 4"/>
          <p:cNvSpPr>
            <a:spLocks noGrp="1"/>
          </p:cNvSpPr>
          <p:nvPr>
            <p:ph idx="1"/>
          </p:nvPr>
        </p:nvSpPr>
        <p:spPr>
          <a:xfrm>
            <a:off x="838200" y="1497558"/>
            <a:ext cx="10515600" cy="4351338"/>
          </a:xfrm>
        </p:spPr>
        <p:txBody>
          <a:bodyPr>
            <a:normAutofit/>
          </a:bodyPr>
          <a:lstStyle/>
          <a:p>
            <a:pPr marL="0" indent="0">
              <a:buNone/>
            </a:pPr>
            <a:r>
              <a:rPr lang="en-US" sz="2400" dirty="0">
                <a:solidFill>
                  <a:srgbClr val="0032CB"/>
                </a:solidFill>
              </a:rPr>
              <a:t>ca. 190 registered Members</a:t>
            </a:r>
          </a:p>
          <a:p>
            <a:pPr marL="0" indent="0">
              <a:buNone/>
            </a:pPr>
            <a:r>
              <a:rPr lang="en-US" sz="2400" dirty="0">
                <a:solidFill>
                  <a:srgbClr val="0032CB"/>
                </a:solidFill>
              </a:rPr>
              <a:t>&gt;100 registered for the newsletter</a:t>
            </a:r>
            <a:endParaRPr lang="en-US" sz="2400" dirty="0"/>
          </a:p>
          <a:p>
            <a:pPr marL="0" indent="0">
              <a:buNone/>
            </a:pPr>
            <a:endParaRPr lang="en-US" dirty="0">
              <a:solidFill>
                <a:srgbClr val="0032CB"/>
              </a:solidFill>
            </a:endParaRPr>
          </a:p>
          <a:p>
            <a:pPr marL="0" indent="0">
              <a:buNone/>
            </a:pPr>
            <a:endParaRPr lang="en-US" dirty="0">
              <a:solidFill>
                <a:srgbClr val="0032CB"/>
              </a:solidFill>
            </a:endParaRPr>
          </a:p>
        </p:txBody>
      </p:sp>
      <p:graphicFrame>
        <p:nvGraphicFramePr>
          <p:cNvPr id="6" name="Chart 5"/>
          <p:cNvGraphicFramePr>
            <a:graphicFrameLocks/>
          </p:cNvGraphicFramePr>
          <p:nvPr/>
        </p:nvGraphicFramePr>
        <p:xfrm>
          <a:off x="4618182" y="1597891"/>
          <a:ext cx="6735618" cy="44519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454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BE" b="1" dirty="0">
                <a:solidFill>
                  <a:srgbClr val="0032CB"/>
                </a:solidFill>
              </a:rPr>
              <a:t>NUG Website and Mailing List</a:t>
            </a:r>
          </a:p>
        </p:txBody>
      </p:sp>
      <p:sp>
        <p:nvSpPr>
          <p:cNvPr id="5" name="Content Placeholder 4"/>
          <p:cNvSpPr>
            <a:spLocks noGrp="1"/>
          </p:cNvSpPr>
          <p:nvPr>
            <p:ph idx="1"/>
          </p:nvPr>
        </p:nvSpPr>
        <p:spPr/>
        <p:txBody>
          <a:bodyPr>
            <a:normAutofit/>
          </a:bodyPr>
          <a:lstStyle/>
          <a:p>
            <a:r>
              <a:rPr lang="en-US" dirty="0">
                <a:solidFill>
                  <a:srgbClr val="0032CB"/>
                </a:solidFill>
              </a:rPr>
              <a:t>There is a GDPR (DSGVO) compliant </a:t>
            </a:r>
            <a:r>
              <a:rPr lang="en-US" b="1" dirty="0">
                <a:solidFill>
                  <a:srgbClr val="0032CB"/>
                </a:solidFill>
              </a:rPr>
              <a:t>mailing list:</a:t>
            </a:r>
            <a:br>
              <a:rPr lang="en-US" b="1" dirty="0">
                <a:solidFill>
                  <a:srgbClr val="0032CB"/>
                </a:solidFill>
              </a:rPr>
            </a:br>
            <a:r>
              <a:rPr lang="en-US" b="1" dirty="0">
                <a:solidFill>
                  <a:srgbClr val="0032CB"/>
                </a:solidFill>
              </a:rPr>
              <a:t>contact@nug-society.com</a:t>
            </a:r>
          </a:p>
          <a:p>
            <a:r>
              <a:rPr lang="en-US" dirty="0">
                <a:solidFill>
                  <a:srgbClr val="0032CB"/>
                </a:solidFill>
              </a:rPr>
              <a:t>The Website </a:t>
            </a:r>
            <a:r>
              <a:rPr lang="en-US" dirty="0">
                <a:solidFill>
                  <a:srgbClr val="0032CB"/>
                </a:solidFill>
                <a:hlinkClick r:id="rId2"/>
              </a:rPr>
              <a:t>www.nug-society.com</a:t>
            </a:r>
            <a:br>
              <a:rPr lang="en-US" dirty="0">
                <a:solidFill>
                  <a:srgbClr val="0032CB"/>
                </a:solidFill>
              </a:rPr>
            </a:br>
            <a:r>
              <a:rPr lang="en-US" dirty="0">
                <a:solidFill>
                  <a:srgbClr val="0032CB"/>
                </a:solidFill>
              </a:rPr>
              <a:t>is hosted in </a:t>
            </a:r>
            <a:r>
              <a:rPr lang="en-US" b="1" dirty="0">
                <a:solidFill>
                  <a:srgbClr val="0032CB"/>
                </a:solidFill>
              </a:rPr>
              <a:t>Germany</a:t>
            </a:r>
            <a:r>
              <a:rPr lang="en-US" dirty="0">
                <a:solidFill>
                  <a:srgbClr val="0032CB"/>
                </a:solidFill>
              </a:rPr>
              <a:t> and is compliant with the DSGVO (GDPR)</a:t>
            </a:r>
          </a:p>
          <a:p>
            <a:r>
              <a:rPr lang="en-US" dirty="0">
                <a:solidFill>
                  <a:srgbClr val="0032CB"/>
                </a:solidFill>
              </a:rPr>
              <a:t>Besides the </a:t>
            </a:r>
            <a:r>
              <a:rPr lang="en-US" b="1" dirty="0">
                <a:solidFill>
                  <a:srgbClr val="0032CB"/>
                </a:solidFill>
              </a:rPr>
              <a:t>Agenda</a:t>
            </a:r>
            <a:r>
              <a:rPr lang="en-US" dirty="0">
                <a:solidFill>
                  <a:srgbClr val="0032CB"/>
                </a:solidFill>
              </a:rPr>
              <a:t> for the current NUG meeting there is also an </a:t>
            </a:r>
            <a:r>
              <a:rPr lang="en-US" b="1" dirty="0">
                <a:solidFill>
                  <a:srgbClr val="0032CB"/>
                </a:solidFill>
              </a:rPr>
              <a:t>archive</a:t>
            </a:r>
            <a:r>
              <a:rPr lang="en-US" dirty="0">
                <a:solidFill>
                  <a:srgbClr val="0032CB"/>
                </a:solidFill>
              </a:rPr>
              <a:t> of all previous events!</a:t>
            </a:r>
          </a:p>
          <a:p>
            <a:endParaRPr lang="en-US" dirty="0">
              <a:solidFill>
                <a:srgbClr val="0032CB"/>
              </a:solidFill>
            </a:endParaRPr>
          </a:p>
          <a:p>
            <a:pPr marL="0" indent="0">
              <a:buNone/>
            </a:pPr>
            <a:endParaRPr lang="en-US" dirty="0">
              <a:solidFill>
                <a:srgbClr val="0032CB"/>
              </a:solidFill>
            </a:endParaRPr>
          </a:p>
          <a:p>
            <a:endParaRPr lang="en-US" dirty="0">
              <a:solidFill>
                <a:srgbClr val="0032CB"/>
              </a:solidFill>
            </a:endParaRPr>
          </a:p>
        </p:txBody>
      </p:sp>
      <p:sp>
        <p:nvSpPr>
          <p:cNvPr id="8" name="Date Placeholder 3"/>
          <p:cNvSpPr>
            <a:spLocks noGrp="1"/>
          </p:cNvSpPr>
          <p:nvPr>
            <p:ph type="dt" sz="half" idx="10"/>
          </p:nvPr>
        </p:nvSpPr>
        <p:spPr>
          <a:xfrm>
            <a:off x="83820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200" b="0" i="0" u="none" strike="noStrike" kern="1200" cap="none" spc="0" normalizeH="0" baseline="0" noProof="0" dirty="0" err="1">
                <a:ln>
                  <a:noFill/>
                </a:ln>
                <a:solidFill>
                  <a:prstClr val="white"/>
                </a:solidFill>
                <a:effectLst/>
                <a:uLnTx/>
                <a:uFillTx/>
                <a:latin typeface="Calibri" panose="020F0502020204030204"/>
                <a:ea typeface="+mn-ea"/>
                <a:cs typeface="+mn-cs"/>
              </a:rPr>
              <a:t>On-line</a:t>
            </a:r>
            <a:r>
              <a:rPr kumimoji="0" lang="nl-BE" sz="1200" b="0" i="0" u="none" strike="noStrike" kern="1200" cap="none" spc="0" normalizeH="0" baseline="0" noProof="0" dirty="0">
                <a:ln>
                  <a:noFill/>
                </a:ln>
                <a:solidFill>
                  <a:prstClr val="white"/>
                </a:solidFill>
                <a:effectLst/>
                <a:uLnTx/>
                <a:uFillTx/>
                <a:latin typeface="Calibri" panose="020F0502020204030204"/>
                <a:ea typeface="+mn-ea"/>
                <a:cs typeface="+mn-cs"/>
              </a:rPr>
              <a:t>, Sep 24th - 25th</a:t>
            </a:r>
          </a:p>
        </p:txBody>
      </p:sp>
      <p:sp>
        <p:nvSpPr>
          <p:cNvPr id="9" name="Footer Placeholder 4"/>
          <p:cNvSpPr>
            <a:spLocks noGrp="1"/>
          </p:cNvSpPr>
          <p:nvPr>
            <p:ph type="ftr" sz="quarter" idx="11"/>
          </p:nvPr>
        </p:nvSpPr>
        <p:spPr>
          <a:xfrm>
            <a:off x="40386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BE" sz="1200" b="0" i="0" u="none" strike="noStrike" kern="1200" cap="none" spc="0" normalizeH="0" baseline="0" noProof="0" dirty="0">
                <a:ln>
                  <a:noFill/>
                </a:ln>
                <a:solidFill>
                  <a:prstClr val="white"/>
                </a:solidFill>
                <a:effectLst/>
                <a:uLnTx/>
                <a:uFillTx/>
                <a:latin typeface="Calibri" panose="020F0502020204030204"/>
                <a:ea typeface="+mn-ea"/>
                <a:cs typeface="+mn-cs"/>
              </a:rPr>
              <a:t>NEC User Group 2020</a:t>
            </a:r>
          </a:p>
        </p:txBody>
      </p:sp>
    </p:spTree>
    <p:extLst>
      <p:ext uri="{BB962C8B-B14F-4D97-AF65-F5344CB8AC3E}">
        <p14:creationId xmlns:p14="http://schemas.microsoft.com/office/powerpoint/2010/main" val="277808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BE" b="1" dirty="0">
                <a:solidFill>
                  <a:srgbClr val="0032CB"/>
                </a:solidFill>
              </a:rPr>
              <a:t>NUG </a:t>
            </a:r>
            <a:r>
              <a:rPr lang="nl-BE" b="1" dirty="0" err="1">
                <a:solidFill>
                  <a:srgbClr val="0032CB"/>
                </a:solidFill>
              </a:rPr>
              <a:t>Commitee</a:t>
            </a:r>
            <a:endParaRPr lang="nl-BE" b="1" dirty="0">
              <a:solidFill>
                <a:srgbClr val="0032CB"/>
              </a:solidFill>
            </a:endParaRPr>
          </a:p>
        </p:txBody>
      </p:sp>
      <p:sp>
        <p:nvSpPr>
          <p:cNvPr id="5" name="Content Placeholder 4"/>
          <p:cNvSpPr>
            <a:spLocks noGrp="1"/>
          </p:cNvSpPr>
          <p:nvPr>
            <p:ph idx="1"/>
          </p:nvPr>
        </p:nvSpPr>
        <p:spPr>
          <a:xfrm>
            <a:off x="683741" y="1535242"/>
            <a:ext cx="11160210" cy="4351338"/>
          </a:xfrm>
        </p:spPr>
        <p:txBody>
          <a:bodyPr>
            <a:normAutofit/>
          </a:bodyPr>
          <a:lstStyle/>
          <a:p>
            <a:pPr marL="0" indent="0">
              <a:buNone/>
            </a:pPr>
            <a:r>
              <a:rPr lang="en-US" dirty="0">
                <a:solidFill>
                  <a:srgbClr val="0032CB"/>
                </a:solidFill>
              </a:rPr>
              <a:t>The Committee consists of:</a:t>
            </a:r>
          </a:p>
          <a:p>
            <a:r>
              <a:rPr lang="en-US" sz="2400" b="1" dirty="0">
                <a:solidFill>
                  <a:srgbClr val="0032CB"/>
                </a:solidFill>
              </a:rPr>
              <a:t>Chairwoman</a:t>
            </a:r>
            <a:r>
              <a:rPr lang="en-US" sz="2400" dirty="0">
                <a:solidFill>
                  <a:srgbClr val="0032CB"/>
                </a:solidFill>
              </a:rPr>
              <a:t> (currently: Prof. Radmila </a:t>
            </a:r>
            <a:r>
              <a:rPr lang="en-US" sz="2400" dirty="0" err="1">
                <a:solidFill>
                  <a:srgbClr val="0032CB"/>
                </a:solidFill>
              </a:rPr>
              <a:t>Brozkova</a:t>
            </a:r>
            <a:r>
              <a:rPr lang="en-US" sz="2400" dirty="0">
                <a:solidFill>
                  <a:srgbClr val="0032CB"/>
                </a:solidFill>
              </a:rPr>
              <a:t> from CHMI)</a:t>
            </a:r>
          </a:p>
          <a:p>
            <a:r>
              <a:rPr lang="en-US" sz="2400" b="1" dirty="0">
                <a:solidFill>
                  <a:srgbClr val="0032CB"/>
                </a:solidFill>
              </a:rPr>
              <a:t>Vice-Chairman</a:t>
            </a:r>
            <a:r>
              <a:rPr lang="en-US" sz="2400" dirty="0">
                <a:solidFill>
                  <a:srgbClr val="0032CB"/>
                </a:solidFill>
              </a:rPr>
              <a:t> (currently: Professor Hiroyuki Takizawa from Tohoku University)</a:t>
            </a:r>
          </a:p>
          <a:p>
            <a:r>
              <a:rPr lang="en-US" sz="2400" b="1" dirty="0">
                <a:solidFill>
                  <a:srgbClr val="0032CB"/>
                </a:solidFill>
              </a:rPr>
              <a:t>Secretary-Treasurer</a:t>
            </a:r>
            <a:r>
              <a:rPr lang="en-US" sz="2400" dirty="0">
                <a:solidFill>
                  <a:srgbClr val="0032CB"/>
                </a:solidFill>
              </a:rPr>
              <a:t> (currently: Rita Maldonado from NEC Deutschland GmbH)</a:t>
            </a:r>
          </a:p>
          <a:p>
            <a:pPr marL="0" indent="0">
              <a:buNone/>
            </a:pPr>
            <a:endParaRPr lang="en-US" sz="2400" dirty="0">
              <a:solidFill>
                <a:srgbClr val="0032CB"/>
              </a:solidFill>
            </a:endParaRPr>
          </a:p>
          <a:p>
            <a:r>
              <a:rPr lang="en-US" sz="2400" dirty="0">
                <a:solidFill>
                  <a:srgbClr val="0032CB"/>
                </a:solidFill>
              </a:rPr>
              <a:t>Their term of office is </a:t>
            </a:r>
            <a:r>
              <a:rPr lang="en-US" sz="2400" b="1" dirty="0">
                <a:solidFill>
                  <a:srgbClr val="0032CB"/>
                </a:solidFill>
              </a:rPr>
              <a:t>2 years</a:t>
            </a:r>
            <a:r>
              <a:rPr lang="en-US" sz="2400" dirty="0">
                <a:solidFill>
                  <a:srgbClr val="0032CB"/>
                </a:solidFill>
              </a:rPr>
              <a:t>, and only one consecutive re-election is possible</a:t>
            </a:r>
          </a:p>
          <a:p>
            <a:r>
              <a:rPr lang="en-US" sz="2400" dirty="0">
                <a:solidFill>
                  <a:srgbClr val="0032CB"/>
                </a:solidFill>
              </a:rPr>
              <a:t>Elected by the General Assembly by </a:t>
            </a:r>
            <a:r>
              <a:rPr lang="en-US" sz="2400" b="1" dirty="0">
                <a:solidFill>
                  <a:srgbClr val="0032CB"/>
                </a:solidFill>
              </a:rPr>
              <a:t>simple majority </a:t>
            </a:r>
            <a:r>
              <a:rPr lang="en-US" sz="2400" dirty="0">
                <a:solidFill>
                  <a:srgbClr val="0032CB"/>
                </a:solidFill>
              </a:rPr>
              <a:t>of the members present</a:t>
            </a:r>
          </a:p>
          <a:p>
            <a:r>
              <a:rPr lang="en-US" sz="2400" b="1" dirty="0">
                <a:solidFill>
                  <a:srgbClr val="0032CB"/>
                </a:solidFill>
              </a:rPr>
              <a:t>Chairman</a:t>
            </a:r>
            <a:r>
              <a:rPr lang="en-US" sz="2400" dirty="0">
                <a:solidFill>
                  <a:srgbClr val="0032CB"/>
                </a:solidFill>
              </a:rPr>
              <a:t> and </a:t>
            </a:r>
            <a:r>
              <a:rPr lang="en-US" sz="2400" b="1" dirty="0">
                <a:solidFill>
                  <a:srgbClr val="0032CB"/>
                </a:solidFill>
              </a:rPr>
              <a:t>Vice-Chairwoman</a:t>
            </a:r>
            <a:r>
              <a:rPr lang="en-US" sz="2400" dirty="0">
                <a:solidFill>
                  <a:srgbClr val="0032CB"/>
                </a:solidFill>
              </a:rPr>
              <a:t> were elected in 2022 and their mandate ends in 2024</a:t>
            </a:r>
          </a:p>
          <a:p>
            <a:r>
              <a:rPr lang="en-US" sz="2400" b="1" dirty="0">
                <a:solidFill>
                  <a:srgbClr val="0032CB"/>
                </a:solidFill>
              </a:rPr>
              <a:t>Secretary-Treasurer</a:t>
            </a:r>
            <a:r>
              <a:rPr lang="en-US" sz="2400" dirty="0">
                <a:solidFill>
                  <a:srgbClr val="0032CB"/>
                </a:solidFill>
              </a:rPr>
              <a:t> was re-elected in 2021 and needs to be re-elected again</a:t>
            </a:r>
          </a:p>
          <a:p>
            <a:pPr marL="0" indent="0">
              <a:buNone/>
            </a:pPr>
            <a:endParaRPr lang="en-US" dirty="0">
              <a:solidFill>
                <a:srgbClr val="0032CB"/>
              </a:solidFill>
            </a:endParaRPr>
          </a:p>
        </p:txBody>
      </p:sp>
      <p:sp>
        <p:nvSpPr>
          <p:cNvPr id="8" name="Date Placeholder 3"/>
          <p:cNvSpPr>
            <a:spLocks noGrp="1"/>
          </p:cNvSpPr>
          <p:nvPr>
            <p:ph type="dt" sz="half" idx="10"/>
          </p:nvPr>
        </p:nvSpPr>
        <p:spPr>
          <a:xfrm>
            <a:off x="83820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1200" b="0" i="0" u="none" strike="noStrike" kern="1200" cap="none" spc="0" normalizeH="0" baseline="0" noProof="0" dirty="0" err="1">
                <a:ln>
                  <a:noFill/>
                </a:ln>
                <a:solidFill>
                  <a:prstClr val="white"/>
                </a:solidFill>
                <a:effectLst/>
                <a:uLnTx/>
                <a:uFillTx/>
                <a:latin typeface="Calibri" panose="020F0502020204030204"/>
                <a:ea typeface="+mn-ea"/>
                <a:cs typeface="+mn-cs"/>
              </a:rPr>
              <a:t>On-line</a:t>
            </a:r>
            <a:r>
              <a:rPr kumimoji="0" lang="nl-BE" sz="1200" b="0" i="0" u="none" strike="noStrike" kern="1200" cap="none" spc="0" normalizeH="0" baseline="0" noProof="0" dirty="0">
                <a:ln>
                  <a:noFill/>
                </a:ln>
                <a:solidFill>
                  <a:prstClr val="white"/>
                </a:solidFill>
                <a:effectLst/>
                <a:uLnTx/>
                <a:uFillTx/>
                <a:latin typeface="Calibri" panose="020F0502020204030204"/>
                <a:ea typeface="+mn-ea"/>
                <a:cs typeface="+mn-cs"/>
              </a:rPr>
              <a:t>, Sep 24th - 25th</a:t>
            </a:r>
          </a:p>
        </p:txBody>
      </p:sp>
      <p:sp>
        <p:nvSpPr>
          <p:cNvPr id="9" name="Footer Placeholder 4"/>
          <p:cNvSpPr>
            <a:spLocks noGrp="1"/>
          </p:cNvSpPr>
          <p:nvPr>
            <p:ph type="ftr" sz="quarter" idx="11"/>
          </p:nvPr>
        </p:nvSpPr>
        <p:spPr>
          <a:xfrm>
            <a:off x="40386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BE" sz="1200" b="0" i="0" u="none" strike="noStrike" kern="1200" cap="none" spc="0" normalizeH="0" baseline="0" noProof="0" dirty="0">
                <a:ln>
                  <a:noFill/>
                </a:ln>
                <a:solidFill>
                  <a:prstClr val="white"/>
                </a:solidFill>
                <a:effectLst/>
                <a:uLnTx/>
                <a:uFillTx/>
                <a:latin typeface="Calibri" panose="020F0502020204030204"/>
                <a:ea typeface="+mn-ea"/>
                <a:cs typeface="+mn-cs"/>
              </a:rPr>
              <a:t>NEC User Group 2020</a:t>
            </a:r>
          </a:p>
        </p:txBody>
      </p:sp>
    </p:spTree>
    <p:extLst>
      <p:ext uri="{BB962C8B-B14F-4D97-AF65-F5344CB8AC3E}">
        <p14:creationId xmlns:p14="http://schemas.microsoft.com/office/powerpoint/2010/main" val="2169462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6E92F-4627-A6D0-5821-E5EC67F663E2}"/>
              </a:ext>
            </a:extLst>
          </p:cNvPr>
          <p:cNvSpPr>
            <a:spLocks noGrp="1"/>
          </p:cNvSpPr>
          <p:nvPr>
            <p:ph type="title"/>
          </p:nvPr>
        </p:nvSpPr>
        <p:spPr/>
        <p:txBody>
          <a:bodyPr/>
          <a:lstStyle/>
          <a:p>
            <a:r>
              <a:rPr lang="en-US" dirty="0"/>
              <a:t>Financial Report by Treasurer</a:t>
            </a:r>
          </a:p>
        </p:txBody>
      </p:sp>
      <p:sp>
        <p:nvSpPr>
          <p:cNvPr id="3" name="Text Placeholder 2">
            <a:extLst>
              <a:ext uri="{FF2B5EF4-FFF2-40B4-BE49-F238E27FC236}">
                <a16:creationId xmlns:a16="http://schemas.microsoft.com/office/drawing/2014/main" id="{5F69E5A4-3206-B97D-EA03-679271696EA1}"/>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00020270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13C4B02E-60FD-442C-D00A-59DF8DF71741}"/>
              </a:ext>
            </a:extLst>
          </p:cNvPr>
          <p:cNvSpPr>
            <a:spLocks noGrp="1" noChangeArrowheads="1"/>
          </p:cNvSpPr>
          <p:nvPr>
            <p:ph type="title"/>
          </p:nvPr>
        </p:nvSpPr>
        <p:spPr>
          <a:xfrm>
            <a:off x="3359150" y="1625600"/>
            <a:ext cx="6324600" cy="1512888"/>
          </a:xfrm>
        </p:spPr>
        <p:txBody>
          <a:bodyPr vert="horz" wrap="square" lIns="92160" tIns="46080" rIns="92160" bIns="46080" numCol="1" anchor="ctr" anchorCtr="0" compatLnSpc="1">
            <a:prstTxWarp prst="textNoShape">
              <a:avLst/>
            </a:prstTxWarp>
          </a:bodyPr>
          <a:lstStyle/>
          <a:p>
            <a:pPr eaLnBrk="1" hangingPunct="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de-DE" dirty="0">
                <a:effectLst>
                  <a:outerShdw blurRad="38100" dist="38100" dir="2700000" algn="tl">
                    <a:srgbClr val="C0C0C0"/>
                  </a:outerShdw>
                </a:effectLst>
              </a:rPr>
              <a:t>NEC User Group</a:t>
            </a:r>
            <a:br>
              <a:rPr lang="en-US" altLang="de-DE" dirty="0">
                <a:effectLst>
                  <a:outerShdw blurRad="38100" dist="38100" dir="2700000" algn="tl">
                    <a:srgbClr val="C0C0C0"/>
                  </a:outerShdw>
                </a:effectLst>
              </a:rPr>
            </a:br>
            <a:r>
              <a:rPr lang="en-US" altLang="de-DE" dirty="0">
                <a:effectLst>
                  <a:outerShdw blurRad="38100" dist="38100" dir="2700000" algn="tl">
                    <a:srgbClr val="C0C0C0"/>
                  </a:outerShdw>
                </a:effectLst>
              </a:rPr>
              <a:t>General Meeting 2023</a:t>
            </a:r>
          </a:p>
        </p:txBody>
      </p:sp>
      <p:sp>
        <p:nvSpPr>
          <p:cNvPr id="4098" name="Rectangle 2">
            <a:extLst>
              <a:ext uri="{FF2B5EF4-FFF2-40B4-BE49-F238E27FC236}">
                <a16:creationId xmlns:a16="http://schemas.microsoft.com/office/drawing/2014/main" id="{852A2EE6-DC3B-E107-0F2C-422486B88860}"/>
              </a:ext>
            </a:extLst>
          </p:cNvPr>
          <p:cNvSpPr>
            <a:spLocks noGrp="1" noChangeArrowheads="1"/>
          </p:cNvSpPr>
          <p:nvPr>
            <p:ph type="subTitle" idx="4294967295"/>
          </p:nvPr>
        </p:nvSpPr>
        <p:spPr>
          <a:xfrm>
            <a:off x="3359151" y="3284538"/>
            <a:ext cx="5586413" cy="2157412"/>
          </a:xfrm>
        </p:spPr>
        <p:txBody>
          <a:bodyPr/>
          <a:lstStyle/>
          <a:p>
            <a:pPr marL="0" indent="0" eaLnBrk="1" hangingPunct="1">
              <a:buClrTx/>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altLang="de-DE" sz="1600" dirty="0">
                <a:effectLst>
                  <a:outerShdw blurRad="38100" dist="38100" dir="2700000" algn="tl">
                    <a:srgbClr val="C0C0C0"/>
                  </a:outerShdw>
                </a:effectLst>
              </a:rPr>
              <a:t>General Assembly</a:t>
            </a:r>
          </a:p>
          <a:p>
            <a:pPr marL="0" indent="0" eaLnBrk="1" hangingPunct="1">
              <a:buClrTx/>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altLang="de-DE" sz="1600" dirty="0">
                <a:effectLst>
                  <a:outerShdw blurRad="38100" dist="38100" dir="2700000" algn="tl">
                    <a:srgbClr val="C0C0C0"/>
                  </a:outerShdw>
                </a:effectLst>
              </a:rPr>
              <a:t>Offenbach 20.6.-22.6.2023</a:t>
            </a:r>
          </a:p>
          <a:p>
            <a:pPr marL="0" indent="0" eaLnBrk="1" hangingPunct="1">
              <a:buClrTx/>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altLang="de-DE" sz="2400" dirty="0">
                <a:effectLst>
                  <a:outerShdw blurRad="38100" dist="38100" dir="2700000" algn="tl">
                    <a:srgbClr val="C0C0C0"/>
                  </a:outerShdw>
                </a:effectLst>
              </a:rPr>
              <a:t>Financial report</a:t>
            </a:r>
          </a:p>
          <a:p>
            <a:pPr marL="0" indent="0" eaLnBrk="1" hangingPunct="1">
              <a:buClrTx/>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br>
              <a:rPr lang="en-US" altLang="de-DE" sz="1600" dirty="0">
                <a:effectLst>
                  <a:outerShdw blurRad="38100" dist="38100" dir="2700000" algn="tl">
                    <a:srgbClr val="C0C0C0"/>
                  </a:outerShdw>
                </a:effectLst>
              </a:rPr>
            </a:br>
            <a:endParaRPr lang="en-US" altLang="de-DE" sz="1600" dirty="0">
              <a:effectLst>
                <a:outerShdw blurRad="38100" dist="38100" dir="2700000" algn="tl">
                  <a:srgbClr val="C0C0C0"/>
                </a:outerShdw>
              </a:effectLst>
            </a:endParaRPr>
          </a:p>
          <a:p>
            <a:pPr marL="0" indent="0" eaLnBrk="1" hangingPunct="1">
              <a:buClrTx/>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endParaRPr lang="en-US" altLang="de-DE" sz="1600" dirty="0">
              <a:effectLst>
                <a:outerShdw blurRad="38100" dist="38100" dir="2700000" algn="tl">
                  <a:srgbClr val="C0C0C0"/>
                </a:outerShdw>
              </a:effectLst>
            </a:endParaRPr>
          </a:p>
          <a:p>
            <a:pPr marL="0" indent="0" eaLnBrk="1" hangingPunct="1">
              <a:buClrTx/>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altLang="de-DE" sz="1600" dirty="0">
                <a:effectLst>
                  <a:outerShdw blurRad="38100" dist="38100" dir="2700000" algn="tl">
                    <a:srgbClr val="C0C0C0"/>
                  </a:outerShdw>
                </a:effectLst>
              </a:rPr>
              <a:t>Rita Maldonado (treasurer 2021/2022)</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E6F996D6-63F5-5294-4B35-BD25E736BA30}"/>
              </a:ext>
            </a:extLst>
          </p:cNvPr>
          <p:cNvSpPr>
            <a:spLocks noChangeArrowheads="1"/>
          </p:cNvSpPr>
          <p:nvPr/>
        </p:nvSpPr>
        <p:spPr bwMode="auto">
          <a:xfrm>
            <a:off x="2063751" y="2659064"/>
            <a:ext cx="7993063" cy="2187575"/>
          </a:xfrm>
          <a:prstGeom prst="rect">
            <a:avLst/>
          </a:prstGeom>
          <a:solidFill>
            <a:srgbClr val="99FF99">
              <a:alpha val="50195"/>
            </a:srgbClr>
          </a:solidFill>
          <a:ln w="12600" cap="sq">
            <a:solidFill>
              <a:srgbClr val="002D9A"/>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eaLnBrk="0" fontAlgn="base" hangingPunct="0">
              <a:spcBef>
                <a:spcPct val="0"/>
              </a:spcBef>
              <a:spcAft>
                <a:spcPct val="0"/>
              </a:spcAft>
              <a:buClr>
                <a:srgbClr val="000000"/>
              </a:buClr>
              <a:buSzPct val="100000"/>
            </a:pPr>
            <a:endParaRPr kumimoji="0" lang="de-DE" altLang="de-DE" sz="1400" b="1">
              <a:solidFill>
                <a:srgbClr val="FFFFFF"/>
              </a:solidFill>
              <a:latin typeface="Arial" panose="020B0604020202020204" pitchFamily="34" charset="0"/>
            </a:endParaRPr>
          </a:p>
        </p:txBody>
      </p:sp>
      <p:sp>
        <p:nvSpPr>
          <p:cNvPr id="6147" name="Text Box 2">
            <a:extLst>
              <a:ext uri="{FF2B5EF4-FFF2-40B4-BE49-F238E27FC236}">
                <a16:creationId xmlns:a16="http://schemas.microsoft.com/office/drawing/2014/main" id="{09B55276-1624-C15E-AC7B-C8BED749F556}"/>
              </a:ext>
            </a:extLst>
          </p:cNvPr>
          <p:cNvSpPr txBox="1">
            <a:spLocks noChangeArrowheads="1"/>
          </p:cNvSpPr>
          <p:nvPr/>
        </p:nvSpPr>
        <p:spPr bwMode="auto">
          <a:xfrm>
            <a:off x="1752600" y="228600"/>
            <a:ext cx="7296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0" rIns="92160" bIns="0"/>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defTabSz="457200" fontAlgn="base">
              <a:spcBef>
                <a:spcPct val="0"/>
              </a:spcBef>
              <a:spcAft>
                <a:spcPct val="0"/>
              </a:spcAft>
              <a:buClrTx/>
            </a:pPr>
            <a:r>
              <a:rPr kumimoji="0" lang="de-DE" altLang="de-DE" sz="2400" b="0"/>
              <a:t>Fin. Report (NUG2023): Estimated Dec. 31st, 2022</a:t>
            </a:r>
          </a:p>
        </p:txBody>
      </p:sp>
      <p:sp>
        <p:nvSpPr>
          <p:cNvPr id="8195" name="Text Box 3">
            <a:extLst>
              <a:ext uri="{FF2B5EF4-FFF2-40B4-BE49-F238E27FC236}">
                <a16:creationId xmlns:a16="http://schemas.microsoft.com/office/drawing/2014/main" id="{509DD7F4-AC03-427C-C107-C5B28D926C15}"/>
              </a:ext>
            </a:extLst>
          </p:cNvPr>
          <p:cNvSpPr txBox="1">
            <a:spLocks noChangeArrowheads="1"/>
          </p:cNvSpPr>
          <p:nvPr/>
        </p:nvSpPr>
        <p:spPr bwMode="auto">
          <a:xfrm>
            <a:off x="1763713" y="777876"/>
            <a:ext cx="8509000" cy="5459413"/>
          </a:xfrm>
          <a:prstGeom prst="rect">
            <a:avLst/>
          </a:prstGeom>
          <a:noFill/>
          <a:ln>
            <a:noFill/>
          </a:ln>
          <a:effectLst/>
        </p:spPr>
        <p:txBody>
          <a:bodyPr lIns="92160" tIns="46080" rIns="92160" bIns="46080"/>
          <a:lstStyle>
            <a:lvl1pPr marL="228600" indent="-22860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1pPr>
            <a:lvl2pPr marL="566738" indent="-15875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2pPr>
            <a:lvl3pPr marL="1016000" indent="-15875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3pPr>
            <a:lvl4pPr>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4pPr>
            <a:lvl5pPr>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9pPr>
          </a:lstStyle>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Balance as of December 31, 2020:	 30.719,39	€</a:t>
            </a:r>
          </a:p>
          <a:p>
            <a:pPr lvl="1" defTabSz="457200" fontAlgn="base">
              <a:spcBef>
                <a:spcPts val="350"/>
              </a:spcBef>
              <a:spcAft>
                <a:spcPct val="0"/>
              </a:spcAft>
              <a:buClr>
                <a:srgbClr val="B2B2B2"/>
              </a:buClr>
              <a:buSzPct val="100000"/>
              <a:buFont typeface="Wingdings" panose="05000000000000000000" pitchFamily="2" charset="2"/>
              <a:buChar char=""/>
              <a:defRPr/>
            </a:pPr>
            <a:r>
              <a:rPr kumimoji="0" lang="en-US" altLang="de-DE" b="0" dirty="0"/>
              <a:t>NUG-Meeting 2021 (no meeting)</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payments received ,	+0,00	€</a:t>
            </a:r>
            <a:br>
              <a:rPr kumimoji="0" lang="en-US" altLang="de-DE" sz="1200" b="0" dirty="0"/>
            </a:br>
            <a:r>
              <a:rPr kumimoji="0" lang="en-US" altLang="de-DE" sz="1200" b="0" dirty="0"/>
              <a:t>		</a:t>
            </a:r>
            <a:r>
              <a:rPr kumimoji="0" lang="en-US" altLang="de-DE" sz="1200" b="0" dirty="0">
                <a:solidFill>
                  <a:srgbClr val="C00000"/>
                </a:solidFill>
              </a:rPr>
              <a:t>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Conference costs (rooms, transport, infrastructure, ...)	</a:t>
            </a:r>
            <a:r>
              <a:rPr kumimoji="0" lang="en-US" altLang="de-DE" sz="1200" b="0" dirty="0">
                <a:solidFill>
                  <a:srgbClr val="C00000"/>
                </a:solidFill>
              </a:rPr>
              <a:t>-0,00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Account fees and planning	</a:t>
            </a:r>
            <a:r>
              <a:rPr kumimoji="0" lang="en-US" altLang="de-DE" sz="1200" b="0" dirty="0">
                <a:solidFill>
                  <a:srgbClr val="C00000"/>
                </a:solidFill>
              </a:rPr>
              <a:t>-117,20	€</a:t>
            </a:r>
          </a:p>
          <a:p>
            <a:pPr marL="1027113" lvl="2" indent="-147638" defTabSz="457200" fontAlgn="base">
              <a:spcBef>
                <a:spcPts val="300"/>
              </a:spcBef>
              <a:spcAft>
                <a:spcPct val="0"/>
              </a:spcAft>
              <a:buSzPct val="100000"/>
              <a:defRPr/>
            </a:pPr>
            <a:r>
              <a:rPr kumimoji="0" lang="en-US" altLang="de-DE" sz="1200" b="0" dirty="0"/>
              <a:t>	</a:t>
            </a:r>
            <a:r>
              <a:rPr kumimoji="0" lang="en-US" altLang="de-DE" sz="1200" b="0" dirty="0">
                <a:solidFill>
                  <a:srgbClr val="C00000"/>
                </a:solidFill>
              </a:rPr>
              <a:t>	</a:t>
            </a:r>
          </a:p>
          <a:p>
            <a:pPr lvl="1" defTabSz="457200" fontAlgn="base">
              <a:spcBef>
                <a:spcPts val="300"/>
              </a:spcBef>
              <a:spcAft>
                <a:spcPct val="0"/>
              </a:spcAft>
              <a:buClr>
                <a:srgbClr val="B2B2B2"/>
              </a:buClr>
              <a:buSzPct val="45000"/>
              <a:buFont typeface="Wingdings" panose="05000000000000000000" pitchFamily="2" charset="2"/>
              <a:buChar char=""/>
              <a:defRPr/>
            </a:pPr>
            <a:r>
              <a:rPr kumimoji="0" lang="en-US" altLang="de-DE" b="0" dirty="0">
                <a:solidFill>
                  <a:srgbClr val="000000"/>
                </a:solidFill>
              </a:rPr>
              <a:t>an auditor was not required as there was no turnover</a:t>
            </a:r>
            <a:r>
              <a:rPr kumimoji="0" lang="en-US" altLang="de-DE" sz="1200" b="0" dirty="0">
                <a:solidFill>
                  <a:srgbClr val="C00000"/>
                </a:solidFill>
              </a:rPr>
              <a:t>		</a:t>
            </a:r>
          </a:p>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Balance as of December 31, 2021:	</a:t>
            </a:r>
            <a:r>
              <a:rPr kumimoji="0" lang="en-US" altLang="de-DE" sz="1600" b="0" dirty="0">
                <a:solidFill>
                  <a:srgbClr val="3333FF"/>
                </a:solidFill>
              </a:rPr>
              <a:t> 30.602,19 </a:t>
            </a:r>
            <a:r>
              <a:rPr kumimoji="0" lang="en-US" altLang="de-DE" sz="1600" b="0" dirty="0">
                <a:solidFill>
                  <a:srgbClr val="012D9A"/>
                </a:solidFill>
              </a:rPr>
              <a:t>	€</a:t>
            </a:r>
          </a:p>
          <a:p>
            <a:pPr lvl="1" defTabSz="457200" fontAlgn="base">
              <a:spcBef>
                <a:spcPts val="350"/>
              </a:spcBef>
              <a:spcAft>
                <a:spcPct val="0"/>
              </a:spcAft>
              <a:buClr>
                <a:srgbClr val="B2B2B2"/>
              </a:buClr>
              <a:buSzPct val="100000"/>
              <a:buFont typeface="Wingdings" panose="05000000000000000000" pitchFamily="2" charset="2"/>
              <a:buChar char=""/>
              <a:defRPr/>
            </a:pPr>
            <a:r>
              <a:rPr kumimoji="0" lang="en-US" altLang="de-DE" b="0" dirty="0"/>
              <a:t>NUG-Meeting 2022 (Online-Meeting, May 10.-11.)</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0 payments received,	+0,00	€</a:t>
            </a:r>
            <a:br>
              <a:rPr kumimoji="0" lang="en-US" altLang="de-DE" sz="1200" b="0" dirty="0"/>
            </a:br>
            <a:r>
              <a:rPr kumimoji="0" lang="en-US" altLang="de-DE" sz="1200" b="0" dirty="0"/>
              <a:t>0 payments still missing	approx. (+0,00	€)</a:t>
            </a:r>
            <a:br>
              <a:rPr kumimoji="0" lang="en-US" altLang="de-DE" sz="1200" b="0" dirty="0"/>
            </a:br>
            <a:r>
              <a:rPr kumimoji="0" lang="en-US" altLang="de-DE" sz="1200" b="0" dirty="0"/>
              <a:t>		</a:t>
            </a:r>
            <a:r>
              <a:rPr kumimoji="0" lang="en-US" altLang="de-DE" sz="1200" b="0" dirty="0">
                <a:solidFill>
                  <a:srgbClr val="C00000"/>
                </a:solidFill>
              </a:rPr>
              <a:t>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Conference cancelation costs (rooms, transport, infrastructure, ...)	approx. </a:t>
            </a:r>
            <a:r>
              <a:rPr kumimoji="0" lang="en-US" altLang="de-DE" sz="1200" b="0" dirty="0">
                <a:solidFill>
                  <a:srgbClr val="C00000"/>
                </a:solidFill>
              </a:rPr>
              <a:t>-2.800,00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Account fees and planning	approx. </a:t>
            </a:r>
            <a:r>
              <a:rPr kumimoji="0" lang="en-US" altLang="de-DE" sz="1200" b="0" dirty="0">
                <a:solidFill>
                  <a:srgbClr val="C00000"/>
                </a:solidFill>
              </a:rPr>
              <a:t>-150,00	€</a:t>
            </a:r>
          </a:p>
          <a:p>
            <a:pPr marL="708025" lvl="1" indent="-300038" defTabSz="457200" fontAlgn="base">
              <a:spcBef>
                <a:spcPts val="400"/>
              </a:spcBef>
              <a:spcAft>
                <a:spcPct val="0"/>
              </a:spcAft>
              <a:buClr>
                <a:srgbClr val="000000"/>
              </a:buClr>
              <a:buSzPct val="45000"/>
              <a:buFont typeface="Wingdings" panose="05000000000000000000" pitchFamily="2" charset="2"/>
              <a:buChar char=""/>
              <a:defRPr/>
            </a:pPr>
            <a:r>
              <a:rPr kumimoji="0" lang="en-US" altLang="de-DE" b="0" dirty="0">
                <a:solidFill>
                  <a:srgbClr val="000000"/>
                </a:solidFill>
              </a:rPr>
              <a:t>Estimated projection including future payments and invoices </a:t>
            </a:r>
          </a:p>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Expected Balance as of December 31, 2022</a:t>
            </a:r>
            <a:r>
              <a:rPr kumimoji="0" lang="en-US" altLang="de-DE" sz="1600" b="0" i="1" dirty="0">
                <a:solidFill>
                  <a:srgbClr val="3333FF"/>
                </a:solidFill>
              </a:rPr>
              <a:t>	 approx. 27.650,00	€</a:t>
            </a:r>
            <a:br>
              <a:rPr kumimoji="0" lang="en-US" altLang="de-DE" sz="1600" b="0" i="1" dirty="0">
                <a:solidFill>
                  <a:srgbClr val="989898"/>
                </a:solidFill>
              </a:rPr>
            </a:br>
            <a:br>
              <a:rPr kumimoji="0" lang="en-US" altLang="de-DE" sz="1600" b="0" i="1" dirty="0">
                <a:solidFill>
                  <a:srgbClr val="989898"/>
                </a:solidFill>
              </a:rPr>
            </a:br>
            <a:endParaRPr kumimoji="0" lang="en-US" altLang="de-DE" sz="1600" b="0" i="1" dirty="0">
              <a:solidFill>
                <a:srgbClr val="989898"/>
              </a:solidFill>
            </a:endParaRPr>
          </a:p>
          <a:p>
            <a:pPr marL="265113" indent="-201613" defTabSz="457200" fontAlgn="base">
              <a:spcBef>
                <a:spcPts val="400"/>
              </a:spcBef>
              <a:spcAft>
                <a:spcPct val="0"/>
              </a:spcAft>
              <a:buSzPct val="100000"/>
              <a:defRPr/>
            </a:pPr>
            <a:r>
              <a:rPr kumimoji="0" lang="en-US" altLang="de-DE" sz="1600" b="0" i="1" dirty="0">
                <a:solidFill>
                  <a:srgbClr val="C00000"/>
                </a:solidFill>
              </a:rPr>
              <a:t>=&gt; Estimated balance for year 2022 (presented at NUG 2022)</a:t>
            </a:r>
          </a:p>
        </p:txBody>
      </p:sp>
      <p:sp>
        <p:nvSpPr>
          <p:cNvPr id="6149" name="Text Box 4">
            <a:extLst>
              <a:ext uri="{FF2B5EF4-FFF2-40B4-BE49-F238E27FC236}">
                <a16:creationId xmlns:a16="http://schemas.microsoft.com/office/drawing/2014/main" id="{7F6F676F-BC7B-BC8D-DAA0-7A91ACD6C6EB}"/>
              </a:ext>
            </a:extLst>
          </p:cNvPr>
          <p:cNvSpPr txBox="1">
            <a:spLocks noChangeArrowheads="1"/>
          </p:cNvSpPr>
          <p:nvPr/>
        </p:nvSpPr>
        <p:spPr bwMode="auto">
          <a:xfrm>
            <a:off x="1752600" y="6356350"/>
            <a:ext cx="16764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defTabSz="457200" fontAlgn="base">
              <a:spcBef>
                <a:spcPct val="0"/>
              </a:spcBef>
              <a:spcAft>
                <a:spcPct val="0"/>
              </a:spcAft>
              <a:buClrTx/>
            </a:pPr>
            <a:r>
              <a:rPr kumimoji="0" lang="de-DE" altLang="de-DE" sz="1400" b="0"/>
              <a:t>June, 2023</a:t>
            </a:r>
          </a:p>
        </p:txBody>
      </p:sp>
      <p:sp>
        <p:nvSpPr>
          <p:cNvPr id="6150" name="Text Box 5">
            <a:extLst>
              <a:ext uri="{FF2B5EF4-FFF2-40B4-BE49-F238E27FC236}">
                <a16:creationId xmlns:a16="http://schemas.microsoft.com/office/drawing/2014/main" id="{025165AD-48B4-40DC-F061-07401BBA7D8E}"/>
              </a:ext>
            </a:extLst>
          </p:cNvPr>
          <p:cNvSpPr txBox="1">
            <a:spLocks noChangeArrowheads="1"/>
          </p:cNvSpPr>
          <p:nvPr/>
        </p:nvSpPr>
        <p:spPr bwMode="auto">
          <a:xfrm>
            <a:off x="2641600" y="6356350"/>
            <a:ext cx="3886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algn="ctr" defTabSz="457200" fontAlgn="base">
              <a:spcBef>
                <a:spcPct val="0"/>
              </a:spcBef>
              <a:spcAft>
                <a:spcPct val="0"/>
              </a:spcAft>
              <a:buClrTx/>
            </a:pPr>
            <a:r>
              <a:rPr kumimoji="0" lang="de-DE" altLang="de-DE" sz="1400" b="0">
                <a:solidFill>
                  <a:srgbClr val="002D9A"/>
                </a:solidFill>
              </a:rPr>
              <a:t>finance@nec-ug.org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D1BF4F47-5619-0748-70F3-FBE10D77C575}"/>
              </a:ext>
            </a:extLst>
          </p:cNvPr>
          <p:cNvSpPr>
            <a:spLocks noChangeArrowheads="1"/>
          </p:cNvSpPr>
          <p:nvPr/>
        </p:nvSpPr>
        <p:spPr bwMode="auto">
          <a:xfrm>
            <a:off x="2063751" y="2659064"/>
            <a:ext cx="7993063" cy="2187575"/>
          </a:xfrm>
          <a:prstGeom prst="rect">
            <a:avLst/>
          </a:prstGeom>
          <a:solidFill>
            <a:srgbClr val="99FF99">
              <a:alpha val="50195"/>
            </a:srgbClr>
          </a:solidFill>
          <a:ln w="12600" cap="sq">
            <a:solidFill>
              <a:srgbClr val="002D9A"/>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eaLnBrk="0" fontAlgn="base" hangingPunct="0">
              <a:spcBef>
                <a:spcPct val="0"/>
              </a:spcBef>
              <a:spcAft>
                <a:spcPct val="0"/>
              </a:spcAft>
              <a:buClr>
                <a:srgbClr val="000000"/>
              </a:buClr>
              <a:buSzPct val="100000"/>
            </a:pPr>
            <a:endParaRPr kumimoji="0" lang="de-DE" altLang="de-DE" sz="1400" b="1">
              <a:solidFill>
                <a:srgbClr val="FFFFFF"/>
              </a:solidFill>
              <a:latin typeface="Arial" panose="020B0604020202020204" pitchFamily="34" charset="0"/>
            </a:endParaRPr>
          </a:p>
        </p:txBody>
      </p:sp>
      <p:sp>
        <p:nvSpPr>
          <p:cNvPr id="8195" name="Text Box 2">
            <a:extLst>
              <a:ext uri="{FF2B5EF4-FFF2-40B4-BE49-F238E27FC236}">
                <a16:creationId xmlns:a16="http://schemas.microsoft.com/office/drawing/2014/main" id="{A92D3127-1B5B-13C1-1628-2A7CA7AFC841}"/>
              </a:ext>
            </a:extLst>
          </p:cNvPr>
          <p:cNvSpPr txBox="1">
            <a:spLocks noChangeArrowheads="1"/>
          </p:cNvSpPr>
          <p:nvPr/>
        </p:nvSpPr>
        <p:spPr bwMode="auto">
          <a:xfrm>
            <a:off x="1752600" y="228600"/>
            <a:ext cx="7296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0" rIns="92160" bIns="0"/>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defTabSz="457200" fontAlgn="base">
              <a:spcBef>
                <a:spcPct val="0"/>
              </a:spcBef>
              <a:spcAft>
                <a:spcPct val="0"/>
              </a:spcAft>
              <a:buClrTx/>
            </a:pPr>
            <a:r>
              <a:rPr kumimoji="0" lang="de-DE" altLang="de-DE" sz="2400" b="0"/>
              <a:t>Fin. Report (NUG2023): Balance Dec. 31th, 2022</a:t>
            </a:r>
          </a:p>
        </p:txBody>
      </p:sp>
      <p:sp>
        <p:nvSpPr>
          <p:cNvPr id="7171" name="Text Box 3">
            <a:extLst>
              <a:ext uri="{FF2B5EF4-FFF2-40B4-BE49-F238E27FC236}">
                <a16:creationId xmlns:a16="http://schemas.microsoft.com/office/drawing/2014/main" id="{FF551241-DD3F-4C65-407D-0B03F9B29ADE}"/>
              </a:ext>
            </a:extLst>
          </p:cNvPr>
          <p:cNvSpPr txBox="1">
            <a:spLocks noChangeArrowheads="1"/>
          </p:cNvSpPr>
          <p:nvPr/>
        </p:nvSpPr>
        <p:spPr bwMode="auto">
          <a:xfrm>
            <a:off x="1804988" y="790576"/>
            <a:ext cx="8509000" cy="5459413"/>
          </a:xfrm>
          <a:prstGeom prst="rect">
            <a:avLst/>
          </a:prstGeom>
          <a:noFill/>
          <a:ln>
            <a:noFill/>
          </a:ln>
          <a:effectLst/>
        </p:spPr>
        <p:txBody>
          <a:bodyPr lIns="92160" tIns="46080" rIns="92160" bIns="46080"/>
          <a:lstStyle>
            <a:lvl1pPr marL="228600" indent="-22860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1pPr>
            <a:lvl2pPr marL="566738" indent="-15875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2pPr>
            <a:lvl3pPr marL="1016000" indent="-15875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3pPr>
            <a:lvl4pPr>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4pPr>
            <a:lvl5pPr>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9pPr>
          </a:lstStyle>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Balance as of December 31, 2020:	 30.719,39 	€</a:t>
            </a:r>
          </a:p>
          <a:p>
            <a:pPr lvl="1" defTabSz="457200" fontAlgn="base">
              <a:spcBef>
                <a:spcPts val="350"/>
              </a:spcBef>
              <a:spcAft>
                <a:spcPct val="0"/>
              </a:spcAft>
              <a:buClr>
                <a:srgbClr val="B2B2B2"/>
              </a:buClr>
              <a:buSzPct val="100000"/>
              <a:buFont typeface="Wingdings" panose="05000000000000000000" pitchFamily="2" charset="2"/>
              <a:buChar char=""/>
              <a:defRPr/>
            </a:pPr>
            <a:r>
              <a:rPr kumimoji="0" lang="en-US" altLang="de-DE" b="0" dirty="0"/>
              <a:t>NUG-Meeting 2021 (no meeting)</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payments received ,	+0,00	€</a:t>
            </a:r>
            <a:br>
              <a:rPr kumimoji="0" lang="en-US" altLang="de-DE" sz="1200" b="0" dirty="0"/>
            </a:br>
            <a:r>
              <a:rPr kumimoji="0" lang="en-US" altLang="de-DE" sz="1200" b="0" dirty="0"/>
              <a:t>		</a:t>
            </a:r>
            <a:r>
              <a:rPr kumimoji="0" lang="en-US" altLang="de-DE" sz="1200" b="0" dirty="0">
                <a:solidFill>
                  <a:srgbClr val="C00000"/>
                </a:solidFill>
              </a:rPr>
              <a:t>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Conference costs (rooms, transport, infrastructure, ...)	</a:t>
            </a:r>
            <a:r>
              <a:rPr kumimoji="0" lang="en-US" altLang="de-DE" sz="1200" b="0" dirty="0">
                <a:solidFill>
                  <a:srgbClr val="C00000"/>
                </a:solidFill>
              </a:rPr>
              <a:t>-0,00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Account fees and planning	</a:t>
            </a:r>
            <a:r>
              <a:rPr kumimoji="0" lang="en-US" altLang="de-DE" sz="1200" b="0" dirty="0">
                <a:solidFill>
                  <a:srgbClr val="C00000"/>
                </a:solidFill>
              </a:rPr>
              <a:t>-117,20	€</a:t>
            </a:r>
          </a:p>
          <a:p>
            <a:pPr marL="1027113" lvl="2" indent="-147638" defTabSz="457200" fontAlgn="base">
              <a:spcBef>
                <a:spcPts val="300"/>
              </a:spcBef>
              <a:spcAft>
                <a:spcPct val="0"/>
              </a:spcAft>
              <a:buSzPct val="100000"/>
              <a:defRPr/>
            </a:pPr>
            <a:r>
              <a:rPr kumimoji="0" lang="en-US" altLang="de-DE" sz="1200" b="0" dirty="0"/>
              <a:t>	</a:t>
            </a:r>
          </a:p>
          <a:p>
            <a:pPr lvl="1" defTabSz="457200" fontAlgn="base">
              <a:spcBef>
                <a:spcPts val="300"/>
              </a:spcBef>
              <a:spcAft>
                <a:spcPct val="0"/>
              </a:spcAft>
              <a:buClr>
                <a:srgbClr val="B2B2B2"/>
              </a:buClr>
              <a:buSzPct val="45000"/>
              <a:buFont typeface="Wingdings" panose="05000000000000000000" pitchFamily="2" charset="2"/>
              <a:buChar char=""/>
              <a:defRPr/>
            </a:pPr>
            <a:r>
              <a:rPr kumimoji="0" lang="en-US" altLang="de-DE" b="0" dirty="0">
                <a:solidFill>
                  <a:srgbClr val="000000"/>
                </a:solidFill>
              </a:rPr>
              <a:t>an auditor was not required as there was no turnover</a:t>
            </a:r>
            <a:r>
              <a:rPr kumimoji="0" lang="en-US" altLang="de-DE" sz="1200" b="0" dirty="0">
                <a:solidFill>
                  <a:srgbClr val="C00000"/>
                </a:solidFill>
              </a:rPr>
              <a:t>		</a:t>
            </a:r>
          </a:p>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Balance as of December 31, 2021:	30.602,19	€</a:t>
            </a:r>
          </a:p>
          <a:p>
            <a:pPr lvl="1" defTabSz="457200" fontAlgn="base">
              <a:spcBef>
                <a:spcPts val="350"/>
              </a:spcBef>
              <a:spcAft>
                <a:spcPct val="0"/>
              </a:spcAft>
              <a:buClr>
                <a:srgbClr val="B2B2B2"/>
              </a:buClr>
              <a:buSzPct val="100000"/>
              <a:buFont typeface="Wingdings" panose="05000000000000000000" pitchFamily="2" charset="2"/>
              <a:buChar char=""/>
              <a:defRPr/>
            </a:pPr>
            <a:r>
              <a:rPr kumimoji="0" lang="en-US" altLang="de-DE" b="0" dirty="0"/>
              <a:t>NUG-Meeting 2022 (Online-Meeting May 10.-11.)</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0 payments 	+0,00	€</a:t>
            </a:r>
            <a:br>
              <a:rPr kumimoji="0" lang="en-US" altLang="de-DE" sz="1200" b="0" dirty="0"/>
            </a:br>
            <a:r>
              <a:rPr kumimoji="0" lang="en-US" altLang="de-DE" sz="1200" b="0" dirty="0"/>
              <a:t>		</a:t>
            </a:r>
            <a:br>
              <a:rPr kumimoji="0" lang="en-US" altLang="de-DE" sz="1200" b="0" dirty="0"/>
            </a:br>
            <a:r>
              <a:rPr kumimoji="0" lang="en-US" altLang="de-DE" sz="1200" b="0" dirty="0"/>
              <a:t>	</a:t>
            </a:r>
            <a:r>
              <a:rPr kumimoji="0" lang="en-US" altLang="de-DE" sz="1200" b="0" dirty="0">
                <a:solidFill>
                  <a:srgbClr val="C00000"/>
                </a:solidFill>
              </a:rPr>
              <a:t>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Conference cancelation costs (rooms, transport, infrastructure, ...)	</a:t>
            </a:r>
            <a:r>
              <a:rPr kumimoji="0" lang="en-US" altLang="de-DE" sz="1200" b="0" dirty="0">
                <a:solidFill>
                  <a:srgbClr val="C00000"/>
                </a:solidFill>
              </a:rPr>
              <a:t>- 2674,00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Account fees and planning	</a:t>
            </a:r>
            <a:r>
              <a:rPr kumimoji="0" lang="en-US" altLang="de-DE" sz="1200" b="0" dirty="0">
                <a:solidFill>
                  <a:srgbClr val="C00000"/>
                </a:solidFill>
              </a:rPr>
              <a:t>-119,60	€</a:t>
            </a:r>
          </a:p>
          <a:p>
            <a:pPr marL="708025" lvl="1" indent="-300038" defTabSz="457200" fontAlgn="base">
              <a:spcBef>
                <a:spcPts val="400"/>
              </a:spcBef>
              <a:spcAft>
                <a:spcPct val="0"/>
              </a:spcAft>
              <a:buClr>
                <a:srgbClr val="000000"/>
              </a:buClr>
              <a:buSzPct val="45000"/>
              <a:buFont typeface="Wingdings" panose="05000000000000000000" pitchFamily="2" charset="2"/>
              <a:buChar char=""/>
              <a:defRPr/>
            </a:pPr>
            <a:r>
              <a:rPr kumimoji="0" lang="en-US" altLang="de-DE" b="0" dirty="0">
                <a:solidFill>
                  <a:srgbClr val="000000"/>
                </a:solidFill>
              </a:rPr>
              <a:t>Auditors who certified correctness on June </a:t>
            </a:r>
            <a:r>
              <a:rPr kumimoji="0" lang="en-US" altLang="de-DE" b="0">
                <a:solidFill>
                  <a:srgbClr val="000000"/>
                </a:solidFill>
              </a:rPr>
              <a:t>2023 Simone </a:t>
            </a:r>
            <a:r>
              <a:rPr kumimoji="0" lang="en-US" altLang="de-DE" b="0" dirty="0" err="1">
                <a:solidFill>
                  <a:srgbClr val="000000"/>
                </a:solidFill>
              </a:rPr>
              <a:t>Knief</a:t>
            </a:r>
            <a:endParaRPr kumimoji="0" lang="en-US" altLang="de-DE" b="0" dirty="0">
              <a:solidFill>
                <a:srgbClr val="000000"/>
              </a:solidFill>
            </a:endParaRPr>
          </a:p>
          <a:p>
            <a:pPr marL="708025" lvl="1" indent="-300038" defTabSz="457200" fontAlgn="base">
              <a:spcBef>
                <a:spcPts val="400"/>
              </a:spcBef>
              <a:spcAft>
                <a:spcPct val="0"/>
              </a:spcAft>
              <a:buClr>
                <a:srgbClr val="000000"/>
              </a:buClr>
              <a:buSzPct val="45000"/>
              <a:buFont typeface="Wingdings" panose="05000000000000000000" pitchFamily="2" charset="2"/>
              <a:buChar char=""/>
              <a:defRPr/>
            </a:pPr>
            <a:r>
              <a:rPr kumimoji="0" lang="en-US" altLang="de-DE" sz="1600" b="0" dirty="0">
                <a:solidFill>
                  <a:srgbClr val="012D9A"/>
                </a:solidFill>
              </a:rPr>
              <a:t>Balance as of December 31, 2022</a:t>
            </a:r>
            <a:r>
              <a:rPr kumimoji="0" lang="en-US" altLang="de-DE" sz="1600" b="0" i="1" dirty="0">
                <a:solidFill>
                  <a:srgbClr val="3333FF"/>
                </a:solidFill>
              </a:rPr>
              <a:t>	 27.808,59	€</a:t>
            </a:r>
            <a:br>
              <a:rPr kumimoji="0" lang="en-US" altLang="de-DE" sz="1600" b="0" i="1" dirty="0">
                <a:solidFill>
                  <a:srgbClr val="989898"/>
                </a:solidFill>
              </a:rPr>
            </a:br>
            <a:br>
              <a:rPr kumimoji="0" lang="en-US" altLang="de-DE" sz="1600" b="0" i="1" dirty="0">
                <a:solidFill>
                  <a:srgbClr val="989898"/>
                </a:solidFill>
              </a:rPr>
            </a:br>
            <a:endParaRPr kumimoji="0" lang="en-US" altLang="de-DE" sz="1600" b="0" i="1" dirty="0">
              <a:solidFill>
                <a:srgbClr val="989898"/>
              </a:solidFill>
            </a:endParaRPr>
          </a:p>
          <a:p>
            <a:pPr marL="265113" indent="-201613" defTabSz="457200" fontAlgn="base">
              <a:spcBef>
                <a:spcPts val="400"/>
              </a:spcBef>
              <a:spcAft>
                <a:spcPct val="0"/>
              </a:spcAft>
              <a:buSzPct val="100000"/>
              <a:defRPr/>
            </a:pPr>
            <a:r>
              <a:rPr kumimoji="0" lang="en-US" altLang="de-DE" sz="1600" b="0" i="1" dirty="0">
                <a:solidFill>
                  <a:srgbClr val="C00000"/>
                </a:solidFill>
              </a:rPr>
              <a:t>=&gt; Final balance for year 2022</a:t>
            </a:r>
          </a:p>
        </p:txBody>
      </p:sp>
      <p:sp>
        <p:nvSpPr>
          <p:cNvPr id="8197" name="Text Box 4">
            <a:extLst>
              <a:ext uri="{FF2B5EF4-FFF2-40B4-BE49-F238E27FC236}">
                <a16:creationId xmlns:a16="http://schemas.microsoft.com/office/drawing/2014/main" id="{478266EF-15EC-8DAB-9B7A-12094A62CDE2}"/>
              </a:ext>
            </a:extLst>
          </p:cNvPr>
          <p:cNvSpPr txBox="1">
            <a:spLocks noChangeArrowheads="1"/>
          </p:cNvSpPr>
          <p:nvPr/>
        </p:nvSpPr>
        <p:spPr bwMode="auto">
          <a:xfrm>
            <a:off x="1752600" y="6356350"/>
            <a:ext cx="16764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defTabSz="457200" fontAlgn="base">
              <a:spcBef>
                <a:spcPct val="0"/>
              </a:spcBef>
              <a:spcAft>
                <a:spcPct val="0"/>
              </a:spcAft>
              <a:buClrTx/>
            </a:pPr>
            <a:r>
              <a:rPr kumimoji="0" lang="de-DE" altLang="de-DE" sz="1400" b="0"/>
              <a:t>June, 2023</a:t>
            </a:r>
          </a:p>
        </p:txBody>
      </p:sp>
      <p:sp>
        <p:nvSpPr>
          <p:cNvPr id="8198" name="Text Box 5">
            <a:extLst>
              <a:ext uri="{FF2B5EF4-FFF2-40B4-BE49-F238E27FC236}">
                <a16:creationId xmlns:a16="http://schemas.microsoft.com/office/drawing/2014/main" id="{5C15A8DD-AB7C-958D-0E34-F2FFA08A5EC3}"/>
              </a:ext>
            </a:extLst>
          </p:cNvPr>
          <p:cNvSpPr txBox="1">
            <a:spLocks noChangeArrowheads="1"/>
          </p:cNvSpPr>
          <p:nvPr/>
        </p:nvSpPr>
        <p:spPr bwMode="auto">
          <a:xfrm>
            <a:off x="2641600" y="6356350"/>
            <a:ext cx="3886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algn="ctr" defTabSz="457200" fontAlgn="base">
              <a:spcBef>
                <a:spcPct val="0"/>
              </a:spcBef>
              <a:spcAft>
                <a:spcPct val="0"/>
              </a:spcAft>
              <a:buClrTx/>
            </a:pPr>
            <a:r>
              <a:rPr kumimoji="0" lang="de-DE" altLang="de-DE" sz="1400" b="0">
                <a:solidFill>
                  <a:srgbClr val="002D9A"/>
                </a:solidFill>
              </a:rPr>
              <a:t>finance@nec-ug.org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293077EC-D45C-47DC-E32D-96B63EDC8F7B}"/>
              </a:ext>
            </a:extLst>
          </p:cNvPr>
          <p:cNvSpPr>
            <a:spLocks noChangeArrowheads="1"/>
          </p:cNvSpPr>
          <p:nvPr/>
        </p:nvSpPr>
        <p:spPr bwMode="auto">
          <a:xfrm>
            <a:off x="2063751" y="2659064"/>
            <a:ext cx="7993063" cy="2187575"/>
          </a:xfrm>
          <a:prstGeom prst="rect">
            <a:avLst/>
          </a:prstGeom>
          <a:solidFill>
            <a:srgbClr val="99FF99">
              <a:alpha val="50195"/>
            </a:srgbClr>
          </a:solidFill>
          <a:ln w="12600" cap="sq">
            <a:solidFill>
              <a:srgbClr val="002D9A"/>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eaLnBrk="0" fontAlgn="base" hangingPunct="0">
              <a:spcBef>
                <a:spcPct val="0"/>
              </a:spcBef>
              <a:spcAft>
                <a:spcPct val="0"/>
              </a:spcAft>
              <a:buClr>
                <a:srgbClr val="000000"/>
              </a:buClr>
              <a:buSzPct val="100000"/>
            </a:pPr>
            <a:endParaRPr kumimoji="0" lang="de-DE" altLang="de-DE" sz="1400" b="1">
              <a:solidFill>
                <a:srgbClr val="FFFFFF"/>
              </a:solidFill>
              <a:latin typeface="Arial" panose="020B0604020202020204" pitchFamily="34" charset="0"/>
            </a:endParaRPr>
          </a:p>
        </p:txBody>
      </p:sp>
      <p:sp>
        <p:nvSpPr>
          <p:cNvPr id="10243" name="Text Box 2">
            <a:extLst>
              <a:ext uri="{FF2B5EF4-FFF2-40B4-BE49-F238E27FC236}">
                <a16:creationId xmlns:a16="http://schemas.microsoft.com/office/drawing/2014/main" id="{FAA87EA8-0563-2105-33C2-0ECADF49EC5C}"/>
              </a:ext>
            </a:extLst>
          </p:cNvPr>
          <p:cNvSpPr txBox="1">
            <a:spLocks noChangeArrowheads="1"/>
          </p:cNvSpPr>
          <p:nvPr/>
        </p:nvSpPr>
        <p:spPr bwMode="auto">
          <a:xfrm>
            <a:off x="1752600" y="228600"/>
            <a:ext cx="7296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0" rIns="92160" bIns="0"/>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defTabSz="457200" fontAlgn="base">
              <a:spcBef>
                <a:spcPct val="0"/>
              </a:spcBef>
              <a:spcAft>
                <a:spcPct val="0"/>
              </a:spcAft>
              <a:buClrTx/>
            </a:pPr>
            <a:r>
              <a:rPr kumimoji="0" lang="de-DE" altLang="de-DE" sz="2400" b="0"/>
              <a:t>Fin. Report (NUG2023): Estimate Dec. 2023</a:t>
            </a:r>
          </a:p>
        </p:txBody>
      </p:sp>
      <p:sp>
        <p:nvSpPr>
          <p:cNvPr id="2" name="Text Box 3">
            <a:extLst>
              <a:ext uri="{FF2B5EF4-FFF2-40B4-BE49-F238E27FC236}">
                <a16:creationId xmlns:a16="http://schemas.microsoft.com/office/drawing/2014/main" id="{869F1FE4-FD55-2A66-466F-4ABB6AFE7D1D}"/>
              </a:ext>
            </a:extLst>
          </p:cNvPr>
          <p:cNvSpPr txBox="1">
            <a:spLocks noChangeArrowheads="1"/>
          </p:cNvSpPr>
          <p:nvPr/>
        </p:nvSpPr>
        <p:spPr bwMode="auto">
          <a:xfrm>
            <a:off x="1763713" y="777876"/>
            <a:ext cx="8509000" cy="5459413"/>
          </a:xfrm>
          <a:prstGeom prst="rect">
            <a:avLst/>
          </a:prstGeom>
          <a:noFill/>
          <a:ln>
            <a:noFill/>
          </a:ln>
          <a:effectLst/>
        </p:spPr>
        <p:txBody>
          <a:bodyPr lIns="92160" tIns="46080" rIns="92160" bIns="46080"/>
          <a:lstStyle>
            <a:lvl1pPr marL="228600" indent="-22860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1pPr>
            <a:lvl2pPr marL="566738" indent="-15875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2pPr>
            <a:lvl3pPr marL="1016000" indent="-15875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3pPr>
            <a:lvl4pPr>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4pPr>
            <a:lvl5pPr>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228600" algn="l"/>
                <a:tab pos="7796213" algn="r"/>
                <a:tab pos="7904163" algn="l"/>
                <a:tab pos="8132763" algn="l"/>
                <a:tab pos="9047163" algn="l"/>
                <a:tab pos="9961563" algn="l"/>
                <a:tab pos="10287000" algn="l"/>
                <a:tab pos="10744200" algn="l"/>
                <a:tab pos="10745788" algn="l"/>
                <a:tab pos="10779125" algn="l"/>
              </a:tabLst>
              <a:defRPr sz="1400" b="1">
                <a:solidFill>
                  <a:srgbClr val="002D9A"/>
                </a:solidFill>
                <a:latin typeface="Arial" panose="020B0604020202020204" pitchFamily="34" charset="0"/>
                <a:cs typeface="Arial" panose="020B0604020202020204" pitchFamily="34" charset="0"/>
              </a:defRPr>
            </a:lvl9pPr>
          </a:lstStyle>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Balance as of December 31, 2021:	 30.602,19 	€</a:t>
            </a:r>
          </a:p>
          <a:p>
            <a:pPr lvl="1" defTabSz="457200" fontAlgn="base">
              <a:spcBef>
                <a:spcPts val="350"/>
              </a:spcBef>
              <a:spcAft>
                <a:spcPct val="0"/>
              </a:spcAft>
              <a:buClr>
                <a:srgbClr val="B2B2B2"/>
              </a:buClr>
              <a:buSzPct val="100000"/>
              <a:buFont typeface="Wingdings" panose="05000000000000000000" pitchFamily="2" charset="2"/>
              <a:buChar char=""/>
              <a:defRPr/>
            </a:pPr>
            <a:r>
              <a:rPr kumimoji="0" lang="en-US" altLang="de-DE" b="0" dirty="0"/>
              <a:t>NUG-Meeting 2022 (Online-Meeting May 10.-11)</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payments received ,	+0,00	€</a:t>
            </a:r>
            <a:br>
              <a:rPr kumimoji="0" lang="en-US" altLang="de-DE" sz="1200" b="0" dirty="0"/>
            </a:br>
            <a:r>
              <a:rPr kumimoji="0" lang="en-US" altLang="de-DE" sz="1200" b="0" dirty="0"/>
              <a:t>		</a:t>
            </a:r>
            <a:r>
              <a:rPr kumimoji="0" lang="en-US" altLang="de-DE" sz="1200" b="0" dirty="0">
                <a:solidFill>
                  <a:srgbClr val="C00000"/>
                </a:solidFill>
              </a:rPr>
              <a:t>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Conference cancelation costs (rooms, transport, infrastructure, ...)	</a:t>
            </a:r>
            <a:r>
              <a:rPr kumimoji="0" lang="en-US" altLang="de-DE" sz="1200" b="0" dirty="0">
                <a:solidFill>
                  <a:srgbClr val="C00000"/>
                </a:solidFill>
              </a:rPr>
              <a:t>-2.674,00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Account fees and planning	</a:t>
            </a:r>
            <a:r>
              <a:rPr kumimoji="0" lang="en-US" altLang="de-DE" sz="1200" b="0" dirty="0">
                <a:solidFill>
                  <a:srgbClr val="C00000"/>
                </a:solidFill>
              </a:rPr>
              <a:t>-119,60	€</a:t>
            </a:r>
          </a:p>
          <a:p>
            <a:pPr marL="1027113" lvl="2" indent="-147638" defTabSz="457200" fontAlgn="base">
              <a:spcBef>
                <a:spcPts val="300"/>
              </a:spcBef>
              <a:spcAft>
                <a:spcPct val="0"/>
              </a:spcAft>
              <a:buSzPct val="100000"/>
              <a:defRPr/>
            </a:pPr>
            <a:r>
              <a:rPr kumimoji="0" lang="en-US" altLang="de-DE" sz="1200" b="0" dirty="0"/>
              <a:t>	</a:t>
            </a:r>
            <a:r>
              <a:rPr kumimoji="0" lang="en-US" altLang="de-DE" sz="1200" b="0" dirty="0">
                <a:solidFill>
                  <a:srgbClr val="C00000"/>
                </a:solidFill>
              </a:rPr>
              <a:t>	</a:t>
            </a:r>
          </a:p>
          <a:p>
            <a:pPr lvl="1" defTabSz="457200" fontAlgn="base">
              <a:spcBef>
                <a:spcPts val="300"/>
              </a:spcBef>
              <a:spcAft>
                <a:spcPct val="0"/>
              </a:spcAft>
              <a:buClr>
                <a:srgbClr val="B2B2B2"/>
              </a:buClr>
              <a:buSzPct val="45000"/>
              <a:buFont typeface="Wingdings" panose="05000000000000000000" pitchFamily="2" charset="2"/>
              <a:buChar char=""/>
              <a:defRPr/>
            </a:pPr>
            <a:r>
              <a:rPr kumimoji="0" lang="en-US" altLang="de-DE" b="0" dirty="0">
                <a:solidFill>
                  <a:srgbClr val="000000"/>
                </a:solidFill>
              </a:rPr>
              <a:t>Auditors who certified correctness on June 2023 Mrs. </a:t>
            </a:r>
            <a:r>
              <a:rPr kumimoji="0" lang="en-US" altLang="de-DE" b="0" dirty="0" err="1">
                <a:solidFill>
                  <a:srgbClr val="000000"/>
                </a:solidFill>
              </a:rPr>
              <a:t>Knief</a:t>
            </a:r>
            <a:r>
              <a:rPr kumimoji="0" lang="en-US" altLang="de-DE" sz="1200" b="0" dirty="0">
                <a:solidFill>
                  <a:srgbClr val="C00000"/>
                </a:solidFill>
              </a:rPr>
              <a:t>		</a:t>
            </a:r>
          </a:p>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Balance as of December 31, 2022:	</a:t>
            </a:r>
            <a:r>
              <a:rPr kumimoji="0" lang="en-US" altLang="de-DE" sz="1600" b="0" dirty="0">
                <a:solidFill>
                  <a:srgbClr val="3333FF"/>
                </a:solidFill>
              </a:rPr>
              <a:t> 27.808,59 </a:t>
            </a:r>
            <a:r>
              <a:rPr kumimoji="0" lang="en-US" altLang="de-DE" sz="1600" b="0" dirty="0">
                <a:solidFill>
                  <a:srgbClr val="012D9A"/>
                </a:solidFill>
              </a:rPr>
              <a:t>	€</a:t>
            </a:r>
          </a:p>
          <a:p>
            <a:pPr lvl="1" defTabSz="457200" fontAlgn="base">
              <a:spcBef>
                <a:spcPts val="350"/>
              </a:spcBef>
              <a:spcAft>
                <a:spcPct val="0"/>
              </a:spcAft>
              <a:buClr>
                <a:srgbClr val="B2B2B2"/>
              </a:buClr>
              <a:buSzPct val="100000"/>
              <a:buFont typeface="Wingdings" panose="05000000000000000000" pitchFamily="2" charset="2"/>
              <a:buChar char=""/>
              <a:defRPr/>
            </a:pPr>
            <a:r>
              <a:rPr kumimoji="0" lang="en-US" altLang="de-DE" b="0" dirty="0"/>
              <a:t>NUG-Meeting 2023 (Offenbach June 20.-22.)</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17 payments received,	+2.450	€</a:t>
            </a:r>
            <a:br>
              <a:rPr kumimoji="0" lang="en-US" altLang="de-DE" sz="1200" b="0" dirty="0"/>
            </a:br>
            <a:r>
              <a:rPr kumimoji="0" lang="en-US" altLang="de-DE" sz="1200" b="0" dirty="0"/>
              <a:t>45 payments still missing	approx. (+6.700	€)</a:t>
            </a:r>
            <a:br>
              <a:rPr kumimoji="0" lang="en-US" altLang="de-DE" sz="1200" b="0" dirty="0"/>
            </a:br>
            <a:r>
              <a:rPr kumimoji="0" lang="en-US" altLang="de-DE" sz="1200" b="0" dirty="0"/>
              <a:t>		</a:t>
            </a:r>
            <a:r>
              <a:rPr kumimoji="0" lang="en-US" altLang="de-DE" sz="1200" b="0" dirty="0">
                <a:solidFill>
                  <a:srgbClr val="C00000"/>
                </a:solidFill>
              </a:rPr>
              <a:t>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Conference costs (rooms, transport, infrastructure, ...)	approx. </a:t>
            </a:r>
            <a:r>
              <a:rPr kumimoji="0" lang="en-US" altLang="de-DE" sz="1200" b="0" dirty="0">
                <a:solidFill>
                  <a:srgbClr val="C00000"/>
                </a:solidFill>
              </a:rPr>
              <a:t>-14.400,00	€</a:t>
            </a:r>
          </a:p>
          <a:p>
            <a:pPr lvl="2" defTabSz="457200" fontAlgn="base">
              <a:spcBef>
                <a:spcPts val="300"/>
              </a:spcBef>
              <a:spcAft>
                <a:spcPct val="0"/>
              </a:spcAft>
              <a:buClr>
                <a:srgbClr val="B2B2B2"/>
              </a:buClr>
              <a:buSzPct val="100000"/>
              <a:buFont typeface="Wingdings" panose="05000000000000000000" pitchFamily="2" charset="2"/>
              <a:buChar char=""/>
              <a:defRPr/>
            </a:pPr>
            <a:r>
              <a:rPr kumimoji="0" lang="en-US" altLang="de-DE" sz="1200" b="0" dirty="0"/>
              <a:t>Account fees and planning	approx. </a:t>
            </a:r>
            <a:r>
              <a:rPr kumimoji="0" lang="en-US" altLang="de-DE" sz="1200" b="0" dirty="0">
                <a:solidFill>
                  <a:srgbClr val="C00000"/>
                </a:solidFill>
              </a:rPr>
              <a:t>-150,00	€</a:t>
            </a:r>
          </a:p>
          <a:p>
            <a:pPr marL="708025" lvl="1" indent="-300038" defTabSz="457200" fontAlgn="base">
              <a:spcBef>
                <a:spcPts val="400"/>
              </a:spcBef>
              <a:spcAft>
                <a:spcPct val="0"/>
              </a:spcAft>
              <a:buClr>
                <a:srgbClr val="000000"/>
              </a:buClr>
              <a:buSzPct val="45000"/>
              <a:buFont typeface="Wingdings" panose="05000000000000000000" pitchFamily="2" charset="2"/>
              <a:buChar char=""/>
              <a:defRPr/>
            </a:pPr>
            <a:r>
              <a:rPr kumimoji="0" lang="en-US" altLang="de-DE" b="0" dirty="0">
                <a:solidFill>
                  <a:srgbClr val="000000"/>
                </a:solidFill>
              </a:rPr>
              <a:t>Estimated projection including future payments and invoices </a:t>
            </a:r>
          </a:p>
          <a:p>
            <a:pPr defTabSz="457200" fontAlgn="base">
              <a:spcBef>
                <a:spcPts val="400"/>
              </a:spcBef>
              <a:spcAft>
                <a:spcPct val="0"/>
              </a:spcAft>
              <a:buClr>
                <a:srgbClr val="B2B2B2"/>
              </a:buClr>
              <a:buSzPct val="100000"/>
              <a:buFont typeface="Wingdings" panose="05000000000000000000" pitchFamily="2" charset="2"/>
              <a:buChar char=""/>
              <a:defRPr/>
            </a:pPr>
            <a:r>
              <a:rPr kumimoji="0" lang="en-US" altLang="de-DE" sz="1600" b="0" dirty="0">
                <a:solidFill>
                  <a:srgbClr val="012D9A"/>
                </a:solidFill>
              </a:rPr>
              <a:t>Expected Balance as of December 31, 2023</a:t>
            </a:r>
            <a:r>
              <a:rPr kumimoji="0" lang="en-US" altLang="de-DE" sz="1600" b="0" i="1" dirty="0">
                <a:solidFill>
                  <a:srgbClr val="3333FF"/>
                </a:solidFill>
              </a:rPr>
              <a:t>	 approx. 22.100,00	€</a:t>
            </a:r>
            <a:br>
              <a:rPr kumimoji="0" lang="en-US" altLang="de-DE" sz="1600" b="0" i="1" dirty="0">
                <a:solidFill>
                  <a:srgbClr val="989898"/>
                </a:solidFill>
              </a:rPr>
            </a:br>
            <a:br>
              <a:rPr kumimoji="0" lang="en-US" altLang="de-DE" sz="1600" b="0" i="1" dirty="0">
                <a:solidFill>
                  <a:srgbClr val="989898"/>
                </a:solidFill>
              </a:rPr>
            </a:br>
            <a:endParaRPr kumimoji="0" lang="en-US" altLang="de-DE" sz="1600" b="0" i="1" dirty="0">
              <a:solidFill>
                <a:srgbClr val="989898"/>
              </a:solidFill>
            </a:endParaRPr>
          </a:p>
          <a:p>
            <a:pPr marL="265113" indent="-201613" defTabSz="457200" fontAlgn="base">
              <a:spcBef>
                <a:spcPts val="400"/>
              </a:spcBef>
              <a:spcAft>
                <a:spcPct val="0"/>
              </a:spcAft>
              <a:buSzPct val="100000"/>
              <a:defRPr/>
            </a:pPr>
            <a:r>
              <a:rPr kumimoji="0" lang="en-US" altLang="de-DE" sz="1600" b="0" i="1" dirty="0">
                <a:solidFill>
                  <a:srgbClr val="C00000"/>
                </a:solidFill>
              </a:rPr>
              <a:t>=&gt; Estimated balance for year 2023</a:t>
            </a:r>
          </a:p>
        </p:txBody>
      </p:sp>
      <p:sp>
        <p:nvSpPr>
          <p:cNvPr id="10245" name="Text Box 4">
            <a:extLst>
              <a:ext uri="{FF2B5EF4-FFF2-40B4-BE49-F238E27FC236}">
                <a16:creationId xmlns:a16="http://schemas.microsoft.com/office/drawing/2014/main" id="{FD749307-EDE3-15CB-B047-7B8F0093AE0A}"/>
              </a:ext>
            </a:extLst>
          </p:cNvPr>
          <p:cNvSpPr txBox="1">
            <a:spLocks noChangeArrowheads="1"/>
          </p:cNvSpPr>
          <p:nvPr/>
        </p:nvSpPr>
        <p:spPr bwMode="auto">
          <a:xfrm>
            <a:off x="1752600" y="6356350"/>
            <a:ext cx="16764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defTabSz="457200" fontAlgn="base">
              <a:spcBef>
                <a:spcPct val="0"/>
              </a:spcBef>
              <a:spcAft>
                <a:spcPct val="0"/>
              </a:spcAft>
              <a:buClrTx/>
            </a:pPr>
            <a:r>
              <a:rPr kumimoji="0" lang="de-DE" altLang="de-DE" sz="1400" b="0"/>
              <a:t>June, 2023</a:t>
            </a:r>
          </a:p>
        </p:txBody>
      </p:sp>
      <p:sp>
        <p:nvSpPr>
          <p:cNvPr id="10246" name="Text Box 5">
            <a:extLst>
              <a:ext uri="{FF2B5EF4-FFF2-40B4-BE49-F238E27FC236}">
                <a16:creationId xmlns:a16="http://schemas.microsoft.com/office/drawing/2014/main" id="{B4752C98-728C-9AFA-AC9D-C20200CF09AC}"/>
              </a:ext>
            </a:extLst>
          </p:cNvPr>
          <p:cNvSpPr txBox="1">
            <a:spLocks noChangeArrowheads="1"/>
          </p:cNvSpPr>
          <p:nvPr/>
        </p:nvSpPr>
        <p:spPr bwMode="auto">
          <a:xfrm>
            <a:off x="2641600" y="6356350"/>
            <a:ext cx="3886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b="1">
                <a:solidFill>
                  <a:srgbClr val="012D9A"/>
                </a:solidFill>
                <a:latin typeface="Arial" panose="020B0604020202020204" pitchFamily="34" charset="0"/>
                <a:cs typeface="IPAPGothic" charset="0"/>
              </a:defRPr>
            </a:lvl1pPr>
            <a:lvl2pPr>
              <a:spcBef>
                <a:spcPts val="4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12D9A"/>
                </a:solidFill>
                <a:latin typeface="Arial" panose="020B0604020202020204" pitchFamily="34" charset="0"/>
                <a:cs typeface="IPAPGothic" charset="0"/>
              </a:defRPr>
            </a:lvl2pPr>
            <a:lvl3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3pPr>
            <a:lvl4pPr>
              <a:spcBef>
                <a:spcPts val="4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12D9A"/>
                </a:solidFill>
                <a:latin typeface="Arial" panose="020B0604020202020204" pitchFamily="34" charset="0"/>
                <a:cs typeface="IPAPGothic" charset="0"/>
              </a:defRPr>
            </a:lvl4pPr>
            <a:lvl5pPr>
              <a:spcBef>
                <a:spcPts val="3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5pPr>
            <a:lvl6pPr marL="25146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6pPr>
            <a:lvl7pPr marL="29718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7pPr>
            <a:lvl8pPr marL="34290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8pPr>
            <a:lvl9pPr marL="3886200" indent="-228600" defTabSz="457200" eaLnBrk="0" fontAlgn="base" hangingPunct="0">
              <a:spcBef>
                <a:spcPts val="35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12D9A"/>
                </a:solidFill>
                <a:latin typeface="Arial" panose="020B0604020202020204" pitchFamily="34" charset="0"/>
                <a:cs typeface="IPAPGothic" charset="0"/>
              </a:defRPr>
            </a:lvl9pPr>
          </a:lstStyle>
          <a:p>
            <a:pPr algn="ctr" defTabSz="457200" fontAlgn="base">
              <a:spcBef>
                <a:spcPct val="0"/>
              </a:spcBef>
              <a:spcAft>
                <a:spcPct val="0"/>
              </a:spcAft>
              <a:buClrTx/>
            </a:pPr>
            <a:r>
              <a:rPr kumimoji="0" lang="de-DE" altLang="de-DE" sz="1400" b="0">
                <a:solidFill>
                  <a:srgbClr val="002D9A"/>
                </a:solidFill>
              </a:rPr>
              <a:t>finance@nec-ug.org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E5F338-6E57-CE9B-96E9-C6C4A69E8250}"/>
              </a:ext>
            </a:extLst>
          </p:cNvPr>
          <p:cNvSpPr>
            <a:spLocks noGrp="1"/>
          </p:cNvSpPr>
          <p:nvPr>
            <p:ph type="title"/>
          </p:nvPr>
        </p:nvSpPr>
        <p:spPr/>
        <p:txBody>
          <a:bodyPr/>
          <a:lstStyle/>
          <a:p>
            <a:r>
              <a:rPr lang="en-US" dirty="0"/>
              <a:t>Topics for Voting</a:t>
            </a:r>
          </a:p>
        </p:txBody>
      </p:sp>
      <p:sp>
        <p:nvSpPr>
          <p:cNvPr id="5" name="Text Placeholder 4">
            <a:extLst>
              <a:ext uri="{FF2B5EF4-FFF2-40B4-BE49-F238E27FC236}">
                <a16:creationId xmlns:a16="http://schemas.microsoft.com/office/drawing/2014/main" id="{13F97F38-B327-9BA7-8F9C-1467DF881E50}"/>
              </a:ext>
            </a:extLst>
          </p:cNvPr>
          <p:cNvSpPr>
            <a:spLocks noGrp="1"/>
          </p:cNvSpPr>
          <p:nvPr>
            <p:ph type="body" sz="quarter" idx="12"/>
          </p:nvPr>
        </p:nvSpPr>
        <p:spPr/>
        <p:txBody>
          <a:bodyPr/>
          <a:lstStyle/>
          <a:p>
            <a:endParaRPr lang="en-US"/>
          </a:p>
        </p:txBody>
      </p:sp>
      <p:sp>
        <p:nvSpPr>
          <p:cNvPr id="2" name="Date Placeholder 1">
            <a:extLst>
              <a:ext uri="{FF2B5EF4-FFF2-40B4-BE49-F238E27FC236}">
                <a16:creationId xmlns:a16="http://schemas.microsoft.com/office/drawing/2014/main" id="{5B503EE5-74F3-8240-5D36-AC832C6ABAB0}"/>
              </a:ext>
            </a:extLst>
          </p:cNvPr>
          <p:cNvSpPr>
            <a:spLocks noGrp="1"/>
          </p:cNvSpPr>
          <p:nvPr>
            <p:ph type="dt" idx="4294967295"/>
          </p:nvPr>
        </p:nvSpPr>
        <p:spPr>
          <a:xfrm>
            <a:off x="0" y="6356350"/>
            <a:ext cx="2147888" cy="392113"/>
          </a:xfrm>
          <a:prstGeom prst="rect">
            <a:avLst/>
          </a:prstGeom>
        </p:spPr>
        <p:txBody>
          <a:bodyPr/>
          <a:lstStyle/>
          <a:p>
            <a:pPr>
              <a:defRPr/>
            </a:pPr>
            <a:r>
              <a:rPr lang="de-DE" altLang="de-DE"/>
              <a:t>May 14, 2018</a:t>
            </a:r>
          </a:p>
        </p:txBody>
      </p:sp>
      <p:sp>
        <p:nvSpPr>
          <p:cNvPr id="3" name="Footer Placeholder 2">
            <a:extLst>
              <a:ext uri="{FF2B5EF4-FFF2-40B4-BE49-F238E27FC236}">
                <a16:creationId xmlns:a16="http://schemas.microsoft.com/office/drawing/2014/main" id="{5F1CA9A4-7682-9A5A-8C27-7B86DCE09FD0}"/>
              </a:ext>
            </a:extLst>
          </p:cNvPr>
          <p:cNvSpPr>
            <a:spLocks noGrp="1"/>
          </p:cNvSpPr>
          <p:nvPr>
            <p:ph type="ftr" idx="4294967295"/>
          </p:nvPr>
        </p:nvSpPr>
        <p:spPr>
          <a:xfrm>
            <a:off x="0" y="6356350"/>
            <a:ext cx="5094288" cy="392113"/>
          </a:xfrm>
          <a:prstGeom prst="rect">
            <a:avLst/>
          </a:prstGeom>
        </p:spPr>
        <p:txBody>
          <a:bodyPr/>
          <a:lstStyle/>
          <a:p>
            <a:pPr>
              <a:defRPr/>
            </a:pPr>
            <a:r>
              <a:rPr lang="de-DE" altLang="de-DE"/>
              <a:t>finance@nec-ug.org</a:t>
            </a:r>
          </a:p>
        </p:txBody>
      </p:sp>
    </p:spTree>
    <p:extLst>
      <p:ext uri="{BB962C8B-B14F-4D97-AF65-F5344CB8AC3E}">
        <p14:creationId xmlns:p14="http://schemas.microsoft.com/office/powerpoint/2010/main" val="1777478014"/>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a:t>Agenda</a:t>
            </a:r>
            <a:endParaRPr kumimoji="1" lang="ja-JP" altLang="en-US" dirty="0"/>
          </a:p>
        </p:txBody>
      </p:sp>
      <p:sp>
        <p:nvSpPr>
          <p:cNvPr id="2" name="Text Placeholder 1">
            <a:extLst>
              <a:ext uri="{FF2B5EF4-FFF2-40B4-BE49-F238E27FC236}">
                <a16:creationId xmlns:a16="http://schemas.microsoft.com/office/drawing/2014/main" id="{249AFA97-6B15-4E92-BA5B-334CE23A9217}"/>
              </a:ext>
            </a:extLst>
          </p:cNvPr>
          <p:cNvSpPr>
            <a:spLocks noGrp="1"/>
          </p:cNvSpPr>
          <p:nvPr>
            <p:ph type="body" sz="quarter" idx="12"/>
          </p:nvPr>
        </p:nvSpPr>
        <p:spPr/>
        <p:txBody>
          <a:bodyPr/>
          <a:lstStyle/>
          <a:p>
            <a:endParaRPr lang="en-US"/>
          </a:p>
        </p:txBody>
      </p:sp>
      <p:pic>
        <p:nvPicPr>
          <p:cNvPr id="3" name="Picture 2" descr="A picture containing graphics, circle, screenshot, electric blue&#10;&#10;Description automatically generated">
            <a:extLst>
              <a:ext uri="{FF2B5EF4-FFF2-40B4-BE49-F238E27FC236}">
                <a16:creationId xmlns:a16="http://schemas.microsoft.com/office/drawing/2014/main" id="{A2B70F12-3344-DF52-E4AF-8445C1034D3A}"/>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3029178792"/>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937CC25-AB7E-E916-081B-4ACE2E6D697F}"/>
              </a:ext>
            </a:extLst>
          </p:cNvPr>
          <p:cNvSpPr>
            <a:spLocks noGrp="1"/>
          </p:cNvSpPr>
          <p:nvPr>
            <p:ph sz="quarter" idx="12"/>
          </p:nvPr>
        </p:nvSpPr>
        <p:spPr/>
        <p:txBody>
          <a:bodyPr/>
          <a:lstStyle/>
          <a:p>
            <a:r>
              <a:rPr lang="en-US" dirty="0"/>
              <a:t>VOTE:</a:t>
            </a:r>
          </a:p>
          <a:p>
            <a:r>
              <a:rPr lang="en-US" dirty="0"/>
              <a:t>Exoneration/discharge of current provisional treasurer Rita Maldonado (NEC)</a:t>
            </a:r>
          </a:p>
          <a:p>
            <a:endParaRPr lang="en-US" dirty="0"/>
          </a:p>
          <a:p>
            <a:r>
              <a:rPr lang="en-US" dirty="0"/>
              <a:t>VOTE:</a:t>
            </a:r>
          </a:p>
          <a:p>
            <a:r>
              <a:rPr lang="en-US" dirty="0"/>
              <a:t>Change of statutes: Treasurer can be re-elected more than twice in a row</a:t>
            </a:r>
            <a:br>
              <a:rPr lang="en-US" dirty="0"/>
            </a:br>
            <a:r>
              <a:rPr lang="en-US" dirty="0"/>
              <a:t>(Deletion of respective limiting clause)</a:t>
            </a:r>
          </a:p>
          <a:p>
            <a:endParaRPr lang="en-US" dirty="0"/>
          </a:p>
          <a:p>
            <a:r>
              <a:rPr lang="en-US" dirty="0"/>
              <a:t>VOTE:</a:t>
            </a:r>
          </a:p>
          <a:p>
            <a:r>
              <a:rPr lang="en-US" dirty="0"/>
              <a:t>Re-election of Incumbent Treasurer: Rita Maldonado (NEC)</a:t>
            </a:r>
          </a:p>
          <a:p>
            <a:endParaRPr lang="en-US" dirty="0"/>
          </a:p>
        </p:txBody>
      </p:sp>
      <p:sp>
        <p:nvSpPr>
          <p:cNvPr id="4" name="Text Placeholder 3">
            <a:extLst>
              <a:ext uri="{FF2B5EF4-FFF2-40B4-BE49-F238E27FC236}">
                <a16:creationId xmlns:a16="http://schemas.microsoft.com/office/drawing/2014/main" id="{21027147-4A63-8F61-CECF-5F21EC2F05EF}"/>
              </a:ext>
            </a:extLst>
          </p:cNvPr>
          <p:cNvSpPr>
            <a:spLocks noGrp="1"/>
          </p:cNvSpPr>
          <p:nvPr>
            <p:ph type="body" sz="quarter" idx="11"/>
          </p:nvPr>
        </p:nvSpPr>
        <p:spPr/>
        <p:txBody>
          <a:bodyPr/>
          <a:lstStyle/>
          <a:p>
            <a:r>
              <a:rPr lang="en-US" dirty="0"/>
              <a:t>NUG Treasury</a:t>
            </a:r>
          </a:p>
        </p:txBody>
      </p:sp>
    </p:spTree>
    <p:extLst>
      <p:ext uri="{BB962C8B-B14F-4D97-AF65-F5344CB8AC3E}">
        <p14:creationId xmlns:p14="http://schemas.microsoft.com/office/powerpoint/2010/main" val="1379887201"/>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15411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933C575-438C-8C19-A624-6223288B0246}"/>
              </a:ext>
            </a:extLst>
          </p:cNvPr>
          <p:cNvSpPr>
            <a:spLocks noGrp="1"/>
          </p:cNvSpPr>
          <p:nvPr>
            <p:ph type="body" sz="quarter" idx="11"/>
          </p:nvPr>
        </p:nvSpPr>
        <p:spPr/>
        <p:txBody>
          <a:bodyPr/>
          <a:lstStyle/>
          <a:p>
            <a:r>
              <a:rPr lang="en-US" dirty="0"/>
              <a:t>Day 1 – Tue 20</a:t>
            </a:r>
            <a:r>
              <a:rPr lang="en-US" baseline="30000" dirty="0"/>
              <a:t>th</a:t>
            </a:r>
            <a:r>
              <a:rPr lang="en-US" dirty="0"/>
              <a:t> June 2023 in </a:t>
            </a:r>
            <a:r>
              <a:rPr lang="en-US" dirty="0" err="1"/>
              <a:t>Egelsbach</a:t>
            </a:r>
            <a:endParaRPr lang="en-US" dirty="0"/>
          </a:p>
        </p:txBody>
      </p:sp>
      <p:graphicFrame>
        <p:nvGraphicFramePr>
          <p:cNvPr id="6" name="Table 5">
            <a:extLst>
              <a:ext uri="{FF2B5EF4-FFF2-40B4-BE49-F238E27FC236}">
                <a16:creationId xmlns:a16="http://schemas.microsoft.com/office/drawing/2014/main" id="{E1F3FF69-BAD1-6C3C-111E-7DA8F5846AB4}"/>
              </a:ext>
            </a:extLst>
          </p:cNvPr>
          <p:cNvGraphicFramePr>
            <a:graphicFrameLocks noGrp="1"/>
          </p:cNvGraphicFramePr>
          <p:nvPr>
            <p:extLst>
              <p:ext uri="{D42A27DB-BD31-4B8C-83A1-F6EECF244321}">
                <p14:modId xmlns:p14="http://schemas.microsoft.com/office/powerpoint/2010/main" val="1539320560"/>
              </p:ext>
            </p:extLst>
          </p:nvPr>
        </p:nvGraphicFramePr>
        <p:xfrm>
          <a:off x="531053" y="1384300"/>
          <a:ext cx="6632573" cy="3860799"/>
        </p:xfrm>
        <a:graphic>
          <a:graphicData uri="http://schemas.openxmlformats.org/drawingml/2006/table">
            <a:tbl>
              <a:tblPr firstRow="1" bandRow="1">
                <a:tableStyleId>{2D5ABB26-0587-4C30-8999-92F81FD0307C}</a:tableStyleId>
              </a:tblPr>
              <a:tblGrid>
                <a:gridCol w="998219">
                  <a:extLst>
                    <a:ext uri="{9D8B030D-6E8A-4147-A177-3AD203B41FA5}">
                      <a16:colId xmlns:a16="http://schemas.microsoft.com/office/drawing/2014/main" val="3460386"/>
                    </a:ext>
                  </a:extLst>
                </a:gridCol>
                <a:gridCol w="3417570">
                  <a:extLst>
                    <a:ext uri="{9D8B030D-6E8A-4147-A177-3AD203B41FA5}">
                      <a16:colId xmlns:a16="http://schemas.microsoft.com/office/drawing/2014/main" val="142085650"/>
                    </a:ext>
                  </a:extLst>
                </a:gridCol>
                <a:gridCol w="2216784">
                  <a:extLst>
                    <a:ext uri="{9D8B030D-6E8A-4147-A177-3AD203B41FA5}">
                      <a16:colId xmlns:a16="http://schemas.microsoft.com/office/drawing/2014/main" val="3651379892"/>
                    </a:ext>
                  </a:extLst>
                </a:gridCol>
              </a:tblGrid>
              <a:tr h="307975">
                <a:tc gridSpan="3">
                  <a:txBody>
                    <a:bodyPr/>
                    <a:lstStyle/>
                    <a:p>
                      <a:pPr marL="50800">
                        <a:lnSpc>
                          <a:spcPct val="100000"/>
                        </a:lnSpc>
                        <a:spcBef>
                          <a:spcPts val="125"/>
                        </a:spcBef>
                      </a:pPr>
                      <a:r>
                        <a:rPr sz="1600" b="1" spc="-5" dirty="0">
                          <a:solidFill>
                            <a:srgbClr val="FFFFFF"/>
                          </a:solidFill>
                          <a:latin typeface="Segoe UI"/>
                          <a:cs typeface="Segoe UI"/>
                        </a:rPr>
                        <a:t>Day </a:t>
                      </a:r>
                      <a:r>
                        <a:rPr sz="1600" b="1" dirty="0">
                          <a:solidFill>
                            <a:srgbClr val="FFFFFF"/>
                          </a:solidFill>
                          <a:latin typeface="Segoe UI"/>
                          <a:cs typeface="Segoe UI"/>
                        </a:rPr>
                        <a:t>1 –</a:t>
                      </a:r>
                      <a:r>
                        <a:rPr sz="1600" b="1" spc="5" dirty="0">
                          <a:solidFill>
                            <a:srgbClr val="FFFFFF"/>
                          </a:solidFill>
                          <a:latin typeface="Segoe UI"/>
                          <a:cs typeface="Segoe UI"/>
                        </a:rPr>
                        <a:t> </a:t>
                      </a:r>
                      <a:r>
                        <a:rPr sz="1600" b="1" spc="-20" dirty="0">
                          <a:solidFill>
                            <a:srgbClr val="FFFFFF"/>
                          </a:solidFill>
                          <a:latin typeface="Segoe UI"/>
                          <a:cs typeface="Segoe UI"/>
                        </a:rPr>
                        <a:t>Tuesday</a:t>
                      </a:r>
                      <a:r>
                        <a:rPr sz="1600" b="1" spc="5" dirty="0">
                          <a:solidFill>
                            <a:srgbClr val="FFFFFF"/>
                          </a:solidFill>
                          <a:latin typeface="Segoe UI"/>
                          <a:cs typeface="Segoe UI"/>
                        </a:rPr>
                        <a:t> </a:t>
                      </a:r>
                      <a:r>
                        <a:rPr sz="1600" b="1" spc="-5" dirty="0">
                          <a:solidFill>
                            <a:srgbClr val="FFFFFF"/>
                          </a:solidFill>
                          <a:latin typeface="Segoe UI"/>
                          <a:cs typeface="Segoe UI"/>
                        </a:rPr>
                        <a:t>20.</a:t>
                      </a:r>
                      <a:r>
                        <a:rPr sz="1600" b="1" dirty="0">
                          <a:solidFill>
                            <a:srgbClr val="FFFFFF"/>
                          </a:solidFill>
                          <a:latin typeface="Segoe UI"/>
                          <a:cs typeface="Segoe UI"/>
                        </a:rPr>
                        <a:t> </a:t>
                      </a:r>
                      <a:r>
                        <a:rPr sz="1600" b="1" spc="-5" dirty="0">
                          <a:solidFill>
                            <a:srgbClr val="FFFFFF"/>
                          </a:solidFill>
                          <a:latin typeface="Segoe UI"/>
                          <a:cs typeface="Segoe UI"/>
                        </a:rPr>
                        <a:t>June</a:t>
                      </a:r>
                      <a:r>
                        <a:rPr sz="1600" b="1" dirty="0">
                          <a:solidFill>
                            <a:srgbClr val="FFFFFF"/>
                          </a:solidFill>
                          <a:latin typeface="Segoe UI"/>
                          <a:cs typeface="Segoe UI"/>
                        </a:rPr>
                        <a:t> </a:t>
                      </a:r>
                      <a:r>
                        <a:rPr sz="1600" b="1" spc="-5" dirty="0">
                          <a:solidFill>
                            <a:srgbClr val="FFFFFF"/>
                          </a:solidFill>
                          <a:latin typeface="Segoe UI"/>
                          <a:cs typeface="Segoe UI"/>
                        </a:rPr>
                        <a:t>2023</a:t>
                      </a:r>
                      <a:r>
                        <a:rPr sz="1600" b="1" dirty="0">
                          <a:solidFill>
                            <a:srgbClr val="FFFFFF"/>
                          </a:solidFill>
                          <a:latin typeface="Segoe UI"/>
                          <a:cs typeface="Segoe UI"/>
                        </a:rPr>
                        <a:t> </a:t>
                      </a:r>
                      <a:r>
                        <a:rPr sz="1600" b="1" spc="-5" dirty="0">
                          <a:solidFill>
                            <a:srgbClr val="FFFFFF"/>
                          </a:solidFill>
                          <a:latin typeface="Segoe UI"/>
                          <a:cs typeface="Segoe UI"/>
                        </a:rPr>
                        <a:t>in</a:t>
                      </a:r>
                      <a:r>
                        <a:rPr sz="1600" b="1" dirty="0">
                          <a:solidFill>
                            <a:srgbClr val="FFFFFF"/>
                          </a:solidFill>
                          <a:latin typeface="Segoe UI"/>
                          <a:cs typeface="Segoe UI"/>
                        </a:rPr>
                        <a:t> </a:t>
                      </a:r>
                      <a:r>
                        <a:rPr sz="1600" b="1" spc="-10" dirty="0">
                          <a:solidFill>
                            <a:srgbClr val="FFFFFF"/>
                          </a:solidFill>
                          <a:latin typeface="Segoe UI"/>
                          <a:cs typeface="Segoe UI"/>
                        </a:rPr>
                        <a:t>Egelsbach</a:t>
                      </a:r>
                      <a:r>
                        <a:rPr sz="1600" b="1" spc="-5" dirty="0">
                          <a:solidFill>
                            <a:srgbClr val="FFFFFF"/>
                          </a:solidFill>
                          <a:latin typeface="Segoe UI"/>
                          <a:cs typeface="Segoe UI"/>
                        </a:rPr>
                        <a:t> (Frankfurt)</a:t>
                      </a:r>
                      <a:endParaRPr sz="1600" dirty="0">
                        <a:latin typeface="Segoe UI"/>
                        <a:cs typeface="Segoe UI"/>
                      </a:endParaRPr>
                    </a:p>
                  </a:txBody>
                  <a:tcPr marL="0" marR="0" marT="15875" marB="0">
                    <a:lnB w="3175">
                      <a:solidFill>
                        <a:srgbClr val="231F20"/>
                      </a:solidFill>
                      <a:prstDash val="solid"/>
                    </a:lnB>
                    <a:solidFill>
                      <a:srgbClr val="314EA0"/>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045950793"/>
                  </a:ext>
                </a:extLst>
              </a:tr>
              <a:tr h="289560">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solidFill>
                      <a:srgbClr val="6393CD"/>
                    </a:solidFill>
                  </a:tcPr>
                </a:tc>
                <a:tc>
                  <a:txBody>
                    <a:bodyPr/>
                    <a:lstStyle/>
                    <a:p>
                      <a:pPr marL="64769">
                        <a:lnSpc>
                          <a:spcPct val="100000"/>
                        </a:lnSpc>
                        <a:spcBef>
                          <a:spcPts val="70"/>
                        </a:spcBef>
                      </a:pPr>
                      <a:r>
                        <a:rPr sz="1200" b="1" spc="-5" dirty="0">
                          <a:solidFill>
                            <a:srgbClr val="FFFFFF"/>
                          </a:solidFill>
                          <a:latin typeface="Segoe UI"/>
                          <a:cs typeface="Segoe UI"/>
                        </a:rPr>
                        <a:t>Presentations</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solidFill>
                      <a:srgbClr val="6393CD"/>
                    </a:solidFill>
                  </a:tcPr>
                </a:tc>
                <a:tc>
                  <a:txBody>
                    <a:bodyPr/>
                    <a:lstStyle/>
                    <a:p>
                      <a:pPr marL="56515">
                        <a:lnSpc>
                          <a:spcPct val="100000"/>
                        </a:lnSpc>
                        <a:spcBef>
                          <a:spcPts val="70"/>
                        </a:spcBef>
                      </a:pPr>
                      <a:r>
                        <a:rPr sz="1200" b="1" spc="-5" dirty="0">
                          <a:solidFill>
                            <a:srgbClr val="FFFFFF"/>
                          </a:solidFill>
                          <a:latin typeface="Segoe UI"/>
                          <a:cs typeface="Segoe UI"/>
                        </a:rPr>
                        <a:t>Presenter</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solidFill>
                      <a:srgbClr val="6393CD"/>
                    </a:solidFill>
                  </a:tcPr>
                </a:tc>
                <a:extLst>
                  <a:ext uri="{0D108BD9-81ED-4DB2-BD59-A6C34878D82A}">
                    <a16:rowId xmlns:a16="http://schemas.microsoft.com/office/drawing/2014/main" val="4130939926"/>
                  </a:ext>
                </a:extLst>
              </a:tr>
              <a:tr h="394970">
                <a:tc>
                  <a:txBody>
                    <a:bodyPr/>
                    <a:lstStyle/>
                    <a:p>
                      <a:pPr marL="50800">
                        <a:lnSpc>
                          <a:spcPct val="100000"/>
                        </a:lnSpc>
                        <a:spcBef>
                          <a:spcPts val="70"/>
                        </a:spcBef>
                      </a:pPr>
                      <a:r>
                        <a:rPr sz="1200" spc="-5" dirty="0">
                          <a:solidFill>
                            <a:srgbClr val="231F20"/>
                          </a:solidFill>
                          <a:latin typeface="Segoe UI"/>
                          <a:cs typeface="Segoe UI"/>
                        </a:rPr>
                        <a:t>09:15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09:30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spc="-5" dirty="0">
                          <a:solidFill>
                            <a:srgbClr val="314EA0"/>
                          </a:solidFill>
                          <a:latin typeface="Segoe UI"/>
                          <a:cs typeface="Segoe UI"/>
                        </a:rPr>
                        <a:t>Welcome</a:t>
                      </a:r>
                      <a:r>
                        <a:rPr sz="1200" b="1" spc="-10" dirty="0">
                          <a:solidFill>
                            <a:srgbClr val="314EA0"/>
                          </a:solidFill>
                          <a:latin typeface="Segoe UI"/>
                          <a:cs typeface="Segoe UI"/>
                        </a:rPr>
                        <a:t> </a:t>
                      </a:r>
                      <a:r>
                        <a:rPr sz="1200" b="1" spc="-5" dirty="0">
                          <a:solidFill>
                            <a:srgbClr val="314EA0"/>
                          </a:solidFill>
                          <a:latin typeface="Segoe UI"/>
                          <a:cs typeface="Segoe UI"/>
                        </a:rPr>
                        <a:t>reception to</a:t>
                      </a:r>
                      <a:r>
                        <a:rPr sz="1200" b="1" spc="-15" dirty="0">
                          <a:solidFill>
                            <a:srgbClr val="314EA0"/>
                          </a:solidFill>
                          <a:latin typeface="Segoe UI"/>
                          <a:cs typeface="Segoe UI"/>
                        </a:rPr>
                        <a:t> </a:t>
                      </a:r>
                      <a:r>
                        <a:rPr sz="1200" b="1" spc="-5" dirty="0">
                          <a:solidFill>
                            <a:srgbClr val="314EA0"/>
                          </a:solidFill>
                          <a:latin typeface="Segoe UI"/>
                          <a:cs typeface="Segoe UI"/>
                        </a:rPr>
                        <a:t>the</a:t>
                      </a:r>
                      <a:r>
                        <a:rPr sz="1200" b="1" spc="-10" dirty="0">
                          <a:solidFill>
                            <a:srgbClr val="314EA0"/>
                          </a:solidFill>
                          <a:latin typeface="Segoe UI"/>
                          <a:cs typeface="Segoe UI"/>
                        </a:rPr>
                        <a:t> </a:t>
                      </a:r>
                      <a:r>
                        <a:rPr sz="1200" b="1" spc="-5" dirty="0">
                          <a:solidFill>
                            <a:srgbClr val="314EA0"/>
                          </a:solidFill>
                          <a:latin typeface="Segoe UI"/>
                          <a:cs typeface="Segoe UI"/>
                        </a:rPr>
                        <a:t>NUG</a:t>
                      </a:r>
                      <a:r>
                        <a:rPr sz="1200" b="1" spc="-10" dirty="0">
                          <a:solidFill>
                            <a:srgbClr val="314EA0"/>
                          </a:solidFill>
                          <a:latin typeface="Segoe UI"/>
                          <a:cs typeface="Segoe UI"/>
                        </a:rPr>
                        <a:t> </a:t>
                      </a:r>
                      <a:r>
                        <a:rPr sz="1200" b="1" dirty="0">
                          <a:solidFill>
                            <a:srgbClr val="314EA0"/>
                          </a:solidFill>
                          <a:latin typeface="Segoe UI"/>
                          <a:cs typeface="Segoe UI"/>
                        </a:rPr>
                        <a:t>Meeting</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1015365">
                        <a:lnSpc>
                          <a:spcPct val="100000"/>
                        </a:lnSpc>
                        <a:spcBef>
                          <a:spcPts val="70"/>
                        </a:spcBef>
                      </a:pPr>
                      <a:r>
                        <a:rPr sz="1200" spc="-5" dirty="0">
                          <a:solidFill>
                            <a:srgbClr val="231F20"/>
                          </a:solidFill>
                          <a:latin typeface="Segoe UI"/>
                          <a:cs typeface="Segoe UI"/>
                        </a:rPr>
                        <a:t>Norihiko Kimura </a:t>
                      </a:r>
                      <a:r>
                        <a:rPr sz="1200" spc="-315" dirty="0">
                          <a:solidFill>
                            <a:srgbClr val="231F20"/>
                          </a:solidFill>
                          <a:latin typeface="Segoe UI"/>
                          <a:cs typeface="Segoe UI"/>
                        </a:rPr>
                        <a:t> </a:t>
                      </a:r>
                      <a:r>
                        <a:rPr sz="1200" spc="-5" dirty="0">
                          <a:solidFill>
                            <a:srgbClr val="231F20"/>
                          </a:solidFill>
                          <a:latin typeface="Segoe UI"/>
                          <a:cs typeface="Segoe UI"/>
                        </a:rPr>
                        <a:t>NE</a:t>
                      </a:r>
                      <a:r>
                        <a:rPr sz="1200" dirty="0">
                          <a:solidFill>
                            <a:srgbClr val="231F20"/>
                          </a:solidFill>
                          <a:latin typeface="Segoe UI"/>
                          <a:cs typeface="Segoe UI"/>
                        </a:rPr>
                        <a:t>C </a:t>
                      </a:r>
                      <a:r>
                        <a:rPr sz="1200" spc="-5" dirty="0">
                          <a:solidFill>
                            <a:srgbClr val="231F20"/>
                          </a:solidFill>
                          <a:latin typeface="Segoe UI"/>
                          <a:cs typeface="Segoe UI"/>
                        </a:rPr>
                        <a:t>Corporation</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070944278"/>
                  </a:ext>
                </a:extLst>
              </a:tr>
              <a:tr h="394970">
                <a:tc>
                  <a:txBody>
                    <a:bodyPr/>
                    <a:lstStyle/>
                    <a:p>
                      <a:pPr marL="50800">
                        <a:lnSpc>
                          <a:spcPct val="100000"/>
                        </a:lnSpc>
                        <a:spcBef>
                          <a:spcPts val="70"/>
                        </a:spcBef>
                      </a:pPr>
                      <a:r>
                        <a:rPr sz="1200" spc="-5" dirty="0">
                          <a:solidFill>
                            <a:srgbClr val="231F20"/>
                          </a:solidFill>
                          <a:latin typeface="Segoe UI"/>
                          <a:cs typeface="Segoe UI"/>
                        </a:rPr>
                        <a:t>09:35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10:10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dirty="0">
                          <a:solidFill>
                            <a:srgbClr val="314EA0"/>
                          </a:solidFill>
                          <a:latin typeface="Segoe UI"/>
                          <a:cs typeface="Segoe UI"/>
                        </a:rPr>
                        <a:t>The</a:t>
                      </a:r>
                      <a:r>
                        <a:rPr sz="1200" b="1" spc="-15" dirty="0">
                          <a:solidFill>
                            <a:srgbClr val="314EA0"/>
                          </a:solidFill>
                          <a:latin typeface="Segoe UI"/>
                          <a:cs typeface="Segoe UI"/>
                        </a:rPr>
                        <a:t> </a:t>
                      </a:r>
                      <a:r>
                        <a:rPr sz="1200" b="1" spc="-5" dirty="0">
                          <a:solidFill>
                            <a:srgbClr val="314EA0"/>
                          </a:solidFill>
                          <a:latin typeface="Segoe UI"/>
                          <a:cs typeface="Segoe UI"/>
                        </a:rPr>
                        <a:t>prospects</a:t>
                      </a:r>
                      <a:r>
                        <a:rPr sz="1200" b="1" spc="-15" dirty="0">
                          <a:solidFill>
                            <a:srgbClr val="314EA0"/>
                          </a:solidFill>
                          <a:latin typeface="Segoe UI"/>
                          <a:cs typeface="Segoe UI"/>
                        </a:rPr>
                        <a:t> </a:t>
                      </a:r>
                      <a:r>
                        <a:rPr sz="1200" b="1" spc="-10" dirty="0">
                          <a:solidFill>
                            <a:srgbClr val="314EA0"/>
                          </a:solidFill>
                          <a:latin typeface="Segoe UI"/>
                          <a:cs typeface="Segoe UI"/>
                        </a:rPr>
                        <a:t>of</a:t>
                      </a:r>
                      <a:r>
                        <a:rPr sz="1200" b="1" spc="-15" dirty="0">
                          <a:solidFill>
                            <a:srgbClr val="314EA0"/>
                          </a:solidFill>
                          <a:latin typeface="Segoe UI"/>
                          <a:cs typeface="Segoe UI"/>
                        </a:rPr>
                        <a:t> </a:t>
                      </a:r>
                      <a:r>
                        <a:rPr sz="1200" b="1" spc="-5" dirty="0">
                          <a:solidFill>
                            <a:srgbClr val="314EA0"/>
                          </a:solidFill>
                          <a:latin typeface="Segoe UI"/>
                          <a:cs typeface="Segoe UI"/>
                        </a:rPr>
                        <a:t>the</a:t>
                      </a:r>
                      <a:r>
                        <a:rPr sz="1200" b="1" spc="-15" dirty="0">
                          <a:solidFill>
                            <a:srgbClr val="314EA0"/>
                          </a:solidFill>
                          <a:latin typeface="Segoe UI"/>
                          <a:cs typeface="Segoe UI"/>
                        </a:rPr>
                        <a:t> </a:t>
                      </a:r>
                      <a:r>
                        <a:rPr sz="1200" b="1" spc="-5" dirty="0">
                          <a:solidFill>
                            <a:srgbClr val="314EA0"/>
                          </a:solidFill>
                          <a:latin typeface="Segoe UI"/>
                          <a:cs typeface="Segoe UI"/>
                        </a:rPr>
                        <a:t>future</a:t>
                      </a:r>
                      <a:r>
                        <a:rPr sz="1200" b="1" spc="-15" dirty="0">
                          <a:solidFill>
                            <a:srgbClr val="314EA0"/>
                          </a:solidFill>
                          <a:latin typeface="Segoe UI"/>
                          <a:cs typeface="Segoe UI"/>
                        </a:rPr>
                        <a:t> </a:t>
                      </a:r>
                      <a:r>
                        <a:rPr sz="1200" b="1" spc="-5" dirty="0">
                          <a:solidFill>
                            <a:srgbClr val="314EA0"/>
                          </a:solidFill>
                          <a:latin typeface="Segoe UI"/>
                          <a:cs typeface="Segoe UI"/>
                        </a:rPr>
                        <a:t>HPC</a:t>
                      </a:r>
                      <a:r>
                        <a:rPr sz="1200" b="1" spc="-15" dirty="0">
                          <a:solidFill>
                            <a:srgbClr val="314EA0"/>
                          </a:solidFill>
                          <a:latin typeface="Segoe UI"/>
                          <a:cs typeface="Segoe UI"/>
                        </a:rPr>
                        <a:t> </a:t>
                      </a:r>
                      <a:r>
                        <a:rPr sz="1200" b="1" spc="-5" dirty="0">
                          <a:solidFill>
                            <a:srgbClr val="314EA0"/>
                          </a:solidFill>
                          <a:latin typeface="Segoe UI"/>
                          <a:cs typeface="Segoe UI"/>
                        </a:rPr>
                        <a:t>Business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1015365">
                        <a:lnSpc>
                          <a:spcPct val="100000"/>
                        </a:lnSpc>
                        <a:spcBef>
                          <a:spcPts val="70"/>
                        </a:spcBef>
                      </a:pPr>
                      <a:r>
                        <a:rPr sz="1200" dirty="0">
                          <a:solidFill>
                            <a:srgbClr val="231F20"/>
                          </a:solidFill>
                          <a:latin typeface="Segoe UI"/>
                          <a:cs typeface="Segoe UI"/>
                        </a:rPr>
                        <a:t>Masaki </a:t>
                      </a:r>
                      <a:r>
                        <a:rPr sz="1200" spc="-10" dirty="0">
                          <a:solidFill>
                            <a:srgbClr val="231F20"/>
                          </a:solidFill>
                          <a:latin typeface="Segoe UI"/>
                          <a:cs typeface="Segoe UI"/>
                        </a:rPr>
                        <a:t>Kondo </a:t>
                      </a:r>
                      <a:r>
                        <a:rPr sz="1200" spc="-5" dirty="0">
                          <a:solidFill>
                            <a:srgbClr val="231F20"/>
                          </a:solidFill>
                          <a:latin typeface="Segoe UI"/>
                          <a:cs typeface="Segoe UI"/>
                        </a:rPr>
                        <a:t> NE</a:t>
                      </a:r>
                      <a:r>
                        <a:rPr sz="1200" dirty="0">
                          <a:solidFill>
                            <a:srgbClr val="231F20"/>
                          </a:solidFill>
                          <a:latin typeface="Segoe UI"/>
                          <a:cs typeface="Segoe UI"/>
                        </a:rPr>
                        <a:t>C </a:t>
                      </a:r>
                      <a:r>
                        <a:rPr sz="1200" spc="-5" dirty="0">
                          <a:solidFill>
                            <a:srgbClr val="231F20"/>
                          </a:solidFill>
                          <a:latin typeface="Segoe UI"/>
                          <a:cs typeface="Segoe UI"/>
                        </a:rPr>
                        <a:t>Corporation</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502597618"/>
                  </a:ext>
                </a:extLst>
              </a:tr>
              <a:tr h="394970">
                <a:tc>
                  <a:txBody>
                    <a:bodyPr/>
                    <a:lstStyle/>
                    <a:p>
                      <a:pPr marL="50800">
                        <a:lnSpc>
                          <a:spcPct val="100000"/>
                        </a:lnSpc>
                        <a:spcBef>
                          <a:spcPts val="70"/>
                        </a:spcBef>
                      </a:pPr>
                      <a:r>
                        <a:rPr sz="1200" spc="-5" dirty="0">
                          <a:solidFill>
                            <a:srgbClr val="231F20"/>
                          </a:solidFill>
                          <a:latin typeface="Segoe UI"/>
                          <a:cs typeface="Segoe UI"/>
                        </a:rPr>
                        <a:t>10:15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10:45</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dirty="0">
                          <a:solidFill>
                            <a:srgbClr val="314EA0"/>
                          </a:solidFill>
                          <a:latin typeface="Segoe UI"/>
                          <a:cs typeface="Segoe UI"/>
                        </a:rPr>
                        <a:t>The</a:t>
                      </a:r>
                      <a:r>
                        <a:rPr sz="1200" b="1" spc="-20" dirty="0">
                          <a:solidFill>
                            <a:srgbClr val="314EA0"/>
                          </a:solidFill>
                          <a:latin typeface="Segoe UI"/>
                          <a:cs typeface="Segoe UI"/>
                        </a:rPr>
                        <a:t> </a:t>
                      </a:r>
                      <a:r>
                        <a:rPr sz="1200" b="1" spc="-5" dirty="0">
                          <a:solidFill>
                            <a:srgbClr val="314EA0"/>
                          </a:solidFill>
                          <a:latin typeface="Segoe UI"/>
                          <a:cs typeface="Segoe UI"/>
                        </a:rPr>
                        <a:t>future</a:t>
                      </a:r>
                      <a:r>
                        <a:rPr sz="1200" b="1" spc="-15" dirty="0">
                          <a:solidFill>
                            <a:srgbClr val="314EA0"/>
                          </a:solidFill>
                          <a:latin typeface="Segoe UI"/>
                          <a:cs typeface="Segoe UI"/>
                        </a:rPr>
                        <a:t> </a:t>
                      </a:r>
                      <a:r>
                        <a:rPr sz="1200" b="1" spc="-10" dirty="0">
                          <a:solidFill>
                            <a:srgbClr val="314EA0"/>
                          </a:solidFill>
                          <a:latin typeface="Segoe UI"/>
                          <a:cs typeface="Segoe UI"/>
                        </a:rPr>
                        <a:t>of</a:t>
                      </a:r>
                      <a:r>
                        <a:rPr sz="1200" b="1" spc="-25" dirty="0">
                          <a:solidFill>
                            <a:srgbClr val="314EA0"/>
                          </a:solidFill>
                          <a:latin typeface="Segoe UI"/>
                          <a:cs typeface="Segoe UI"/>
                        </a:rPr>
                        <a:t> </a:t>
                      </a:r>
                      <a:r>
                        <a:rPr sz="1200" b="1" dirty="0">
                          <a:solidFill>
                            <a:srgbClr val="314EA0"/>
                          </a:solidFill>
                          <a:latin typeface="Segoe UI"/>
                          <a:cs typeface="Segoe UI"/>
                        </a:rPr>
                        <a:t>mass</a:t>
                      </a:r>
                      <a:r>
                        <a:rPr sz="1200" b="1" spc="-15" dirty="0">
                          <a:solidFill>
                            <a:srgbClr val="314EA0"/>
                          </a:solidFill>
                          <a:latin typeface="Segoe UI"/>
                          <a:cs typeface="Segoe UI"/>
                        </a:rPr>
                        <a:t> </a:t>
                      </a:r>
                      <a:r>
                        <a:rPr sz="1200" b="1" spc="-5" dirty="0">
                          <a:solidFill>
                            <a:srgbClr val="314EA0"/>
                          </a:solidFill>
                          <a:latin typeface="Segoe UI"/>
                          <a:cs typeface="Segoe UI"/>
                        </a:rPr>
                        <a:t>storage</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a:lnSpc>
                          <a:spcPct val="100000"/>
                        </a:lnSpc>
                        <a:spcBef>
                          <a:spcPts val="70"/>
                        </a:spcBef>
                      </a:pPr>
                      <a:r>
                        <a:rPr sz="1200" spc="-5" dirty="0">
                          <a:solidFill>
                            <a:srgbClr val="231F20"/>
                          </a:solidFill>
                          <a:latin typeface="Segoe UI"/>
                          <a:cs typeface="Segoe UI"/>
                        </a:rPr>
                        <a:t>Bruce</a:t>
                      </a:r>
                      <a:r>
                        <a:rPr sz="1200" spc="-50" dirty="0">
                          <a:solidFill>
                            <a:srgbClr val="231F20"/>
                          </a:solidFill>
                          <a:latin typeface="Segoe UI"/>
                          <a:cs typeface="Segoe UI"/>
                        </a:rPr>
                        <a:t> </a:t>
                      </a:r>
                      <a:r>
                        <a:rPr sz="1200" dirty="0">
                          <a:solidFill>
                            <a:srgbClr val="231F20"/>
                          </a:solidFill>
                          <a:latin typeface="Segoe UI"/>
                          <a:cs typeface="Segoe UI"/>
                        </a:rPr>
                        <a:t>Gilpin</a:t>
                      </a:r>
                      <a:endParaRPr sz="1200">
                        <a:latin typeface="Segoe UI"/>
                        <a:cs typeface="Segoe UI"/>
                      </a:endParaRPr>
                    </a:p>
                    <a:p>
                      <a:pPr marL="56515">
                        <a:lnSpc>
                          <a:spcPct val="100000"/>
                        </a:lnSpc>
                      </a:pPr>
                      <a:r>
                        <a:rPr sz="1200" spc="-15" dirty="0">
                          <a:solidFill>
                            <a:srgbClr val="231F20"/>
                          </a:solidFill>
                          <a:latin typeface="Segoe UI"/>
                          <a:cs typeface="Segoe UI"/>
                        </a:rPr>
                        <a:t>Versity</a:t>
                      </a:r>
                      <a:r>
                        <a:rPr sz="1200" spc="-25" dirty="0">
                          <a:solidFill>
                            <a:srgbClr val="231F20"/>
                          </a:solidFill>
                          <a:latin typeface="Segoe UI"/>
                          <a:cs typeface="Segoe UI"/>
                        </a:rPr>
                        <a:t> </a:t>
                      </a:r>
                      <a:r>
                        <a:rPr sz="1200" spc="-5" dirty="0">
                          <a:solidFill>
                            <a:srgbClr val="231F20"/>
                          </a:solidFill>
                          <a:latin typeface="Segoe UI"/>
                          <a:cs typeface="Segoe UI"/>
                        </a:rPr>
                        <a:t>Software,</a:t>
                      </a:r>
                      <a:r>
                        <a:rPr sz="1200" spc="-25" dirty="0">
                          <a:solidFill>
                            <a:srgbClr val="231F20"/>
                          </a:solidFill>
                          <a:latin typeface="Segoe UI"/>
                          <a:cs typeface="Segoe UI"/>
                        </a:rPr>
                        <a:t> </a:t>
                      </a:r>
                      <a:r>
                        <a:rPr sz="1200" spc="-5" dirty="0">
                          <a:solidFill>
                            <a:srgbClr val="231F20"/>
                          </a:solidFill>
                          <a:latin typeface="Segoe UI"/>
                          <a:cs typeface="Segoe UI"/>
                        </a:rPr>
                        <a:t>Inc.</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4550208"/>
                  </a:ext>
                </a:extLst>
              </a:tr>
              <a:tr h="289560">
                <a:tc>
                  <a:txBody>
                    <a:bodyPr/>
                    <a:lstStyle/>
                    <a:p>
                      <a:pPr marL="50800">
                        <a:lnSpc>
                          <a:spcPct val="100000"/>
                        </a:lnSpc>
                        <a:spcBef>
                          <a:spcPts val="70"/>
                        </a:spcBef>
                      </a:pPr>
                      <a:r>
                        <a:rPr sz="1200" spc="-5" dirty="0">
                          <a:solidFill>
                            <a:srgbClr val="231F20"/>
                          </a:solidFill>
                          <a:latin typeface="Segoe UI"/>
                          <a:cs typeface="Segoe UI"/>
                        </a:rPr>
                        <a:t>10:45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10:55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spc="-5" dirty="0">
                          <a:solidFill>
                            <a:srgbClr val="231F20"/>
                          </a:solidFill>
                          <a:latin typeface="Segoe UI"/>
                          <a:cs typeface="Segoe UI"/>
                        </a:rPr>
                        <a:t>Break</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17730040"/>
                  </a:ext>
                </a:extLst>
              </a:tr>
              <a:tr h="416559">
                <a:tc>
                  <a:txBody>
                    <a:bodyPr/>
                    <a:lstStyle/>
                    <a:p>
                      <a:pPr marL="50800">
                        <a:lnSpc>
                          <a:spcPct val="100000"/>
                        </a:lnSpc>
                        <a:spcBef>
                          <a:spcPts val="70"/>
                        </a:spcBef>
                      </a:pPr>
                      <a:r>
                        <a:rPr sz="1200" spc="-5" dirty="0">
                          <a:solidFill>
                            <a:srgbClr val="231F20"/>
                          </a:solidFill>
                          <a:latin typeface="Segoe UI"/>
                          <a:cs typeface="Segoe UI"/>
                        </a:rPr>
                        <a:t>10:55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11:25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271145">
                        <a:lnSpc>
                          <a:spcPct val="100000"/>
                        </a:lnSpc>
                        <a:spcBef>
                          <a:spcPts val="70"/>
                        </a:spcBef>
                      </a:pPr>
                      <a:r>
                        <a:rPr sz="1200" b="1" dirty="0">
                          <a:solidFill>
                            <a:srgbClr val="314EA0"/>
                          </a:solidFill>
                          <a:latin typeface="Segoe UI"/>
                          <a:cs typeface="Segoe UI"/>
                        </a:rPr>
                        <a:t>WEKA: </a:t>
                      </a:r>
                      <a:r>
                        <a:rPr sz="1200" b="1" spc="-5" dirty="0">
                          <a:solidFill>
                            <a:srgbClr val="314EA0"/>
                          </a:solidFill>
                          <a:latin typeface="Segoe UI"/>
                          <a:cs typeface="Segoe UI"/>
                        </a:rPr>
                        <a:t>LIMITLESS EFFIENCY for ANY HPC-/ </a:t>
                      </a:r>
                      <a:r>
                        <a:rPr sz="1200" b="1" spc="-320" dirty="0">
                          <a:solidFill>
                            <a:srgbClr val="314EA0"/>
                          </a:solidFill>
                          <a:latin typeface="Segoe UI"/>
                          <a:cs typeface="Segoe UI"/>
                        </a:rPr>
                        <a:t> </a:t>
                      </a:r>
                      <a:r>
                        <a:rPr sz="1200" b="1" spc="-10" dirty="0">
                          <a:solidFill>
                            <a:srgbClr val="314EA0"/>
                          </a:solidFill>
                          <a:latin typeface="Segoe UI"/>
                          <a:cs typeface="Segoe UI"/>
                        </a:rPr>
                        <a:t>AI-WORKLOAD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1106805">
                        <a:lnSpc>
                          <a:spcPct val="100000"/>
                        </a:lnSpc>
                        <a:spcBef>
                          <a:spcPts val="70"/>
                        </a:spcBef>
                      </a:pPr>
                      <a:r>
                        <a:rPr sz="1200" dirty="0">
                          <a:solidFill>
                            <a:srgbClr val="231F20"/>
                          </a:solidFill>
                          <a:latin typeface="Segoe UI"/>
                          <a:cs typeface="Segoe UI"/>
                        </a:rPr>
                        <a:t>Axel </a:t>
                      </a:r>
                      <a:r>
                        <a:rPr sz="1200" spc="-40" dirty="0">
                          <a:solidFill>
                            <a:srgbClr val="231F20"/>
                          </a:solidFill>
                          <a:latin typeface="Segoe UI"/>
                          <a:cs typeface="Segoe UI"/>
                        </a:rPr>
                        <a:t>R</a:t>
                      </a:r>
                      <a:r>
                        <a:rPr sz="1200" dirty="0">
                          <a:solidFill>
                            <a:srgbClr val="231F20"/>
                          </a:solidFill>
                          <a:latin typeface="Segoe UI"/>
                          <a:cs typeface="Segoe UI"/>
                        </a:rPr>
                        <a:t>osenberg  </a:t>
                      </a:r>
                      <a:r>
                        <a:rPr sz="1200" spc="-5" dirty="0">
                          <a:solidFill>
                            <a:srgbClr val="231F20"/>
                          </a:solidFill>
                          <a:latin typeface="Segoe UI"/>
                          <a:cs typeface="Segoe UI"/>
                        </a:rPr>
                        <a:t>WEKA</a:t>
                      </a:r>
                      <a:r>
                        <a:rPr sz="1200" spc="-15" dirty="0">
                          <a:solidFill>
                            <a:srgbClr val="231F20"/>
                          </a:solidFill>
                          <a:latin typeface="Segoe UI"/>
                          <a:cs typeface="Segoe UI"/>
                        </a:rPr>
                        <a:t> </a:t>
                      </a:r>
                      <a:r>
                        <a:rPr sz="1200" spc="-5" dirty="0">
                          <a:solidFill>
                            <a:srgbClr val="231F20"/>
                          </a:solidFill>
                          <a:latin typeface="Segoe UI"/>
                          <a:cs typeface="Segoe UI"/>
                        </a:rPr>
                        <a:t>IO</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2978391280"/>
                  </a:ext>
                </a:extLst>
              </a:tr>
              <a:tr h="394970">
                <a:tc>
                  <a:txBody>
                    <a:bodyPr/>
                    <a:lstStyle/>
                    <a:p>
                      <a:pPr marL="50800">
                        <a:lnSpc>
                          <a:spcPct val="100000"/>
                        </a:lnSpc>
                        <a:spcBef>
                          <a:spcPts val="70"/>
                        </a:spcBef>
                      </a:pPr>
                      <a:r>
                        <a:rPr sz="1200" spc="-5" dirty="0">
                          <a:solidFill>
                            <a:srgbClr val="231F20"/>
                          </a:solidFill>
                          <a:latin typeface="Segoe UI"/>
                          <a:cs typeface="Segoe UI"/>
                        </a:rPr>
                        <a:t>11:30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12:00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spc="-5" dirty="0">
                          <a:solidFill>
                            <a:srgbClr val="30509F"/>
                          </a:solidFill>
                          <a:latin typeface="Segoe UI"/>
                          <a:cs typeface="Segoe UI"/>
                        </a:rPr>
                        <a:t>HPC</a:t>
                      </a:r>
                      <a:r>
                        <a:rPr sz="1200" b="1" spc="-15" dirty="0">
                          <a:solidFill>
                            <a:srgbClr val="30509F"/>
                          </a:solidFill>
                          <a:latin typeface="Segoe UI"/>
                          <a:cs typeface="Segoe UI"/>
                        </a:rPr>
                        <a:t> </a:t>
                      </a:r>
                      <a:r>
                        <a:rPr sz="1200" b="1" spc="-5" dirty="0">
                          <a:solidFill>
                            <a:srgbClr val="30509F"/>
                          </a:solidFill>
                          <a:latin typeface="Segoe UI"/>
                          <a:cs typeface="Segoe UI"/>
                        </a:rPr>
                        <a:t>activities</a:t>
                      </a:r>
                      <a:r>
                        <a:rPr sz="1200" b="1" spc="-15" dirty="0">
                          <a:solidFill>
                            <a:srgbClr val="30509F"/>
                          </a:solidFill>
                          <a:latin typeface="Segoe UI"/>
                          <a:cs typeface="Segoe UI"/>
                        </a:rPr>
                        <a:t> </a:t>
                      </a:r>
                      <a:r>
                        <a:rPr sz="1200" b="1" spc="-5" dirty="0">
                          <a:solidFill>
                            <a:srgbClr val="30509F"/>
                          </a:solidFill>
                          <a:latin typeface="Segoe UI"/>
                          <a:cs typeface="Segoe UI"/>
                        </a:rPr>
                        <a:t>at</a:t>
                      </a:r>
                      <a:r>
                        <a:rPr sz="1200" b="1" spc="-10" dirty="0">
                          <a:solidFill>
                            <a:srgbClr val="30509F"/>
                          </a:solidFill>
                          <a:latin typeface="Segoe UI"/>
                          <a:cs typeface="Segoe UI"/>
                        </a:rPr>
                        <a:t> </a:t>
                      </a:r>
                      <a:r>
                        <a:rPr sz="1200" b="1" spc="-5" dirty="0">
                          <a:solidFill>
                            <a:srgbClr val="30509F"/>
                          </a:solidFill>
                          <a:latin typeface="Segoe UI"/>
                          <a:cs typeface="Segoe UI"/>
                        </a:rPr>
                        <a:t>the</a:t>
                      </a:r>
                      <a:r>
                        <a:rPr sz="1200" b="1" spc="-15" dirty="0">
                          <a:solidFill>
                            <a:srgbClr val="30509F"/>
                          </a:solidFill>
                          <a:latin typeface="Segoe UI"/>
                          <a:cs typeface="Segoe UI"/>
                        </a:rPr>
                        <a:t> </a:t>
                      </a:r>
                      <a:r>
                        <a:rPr sz="1200" b="1" spc="-5" dirty="0">
                          <a:solidFill>
                            <a:srgbClr val="30509F"/>
                          </a:solidFill>
                          <a:latin typeface="Segoe UI"/>
                          <a:cs typeface="Segoe UI"/>
                        </a:rPr>
                        <a:t>Austrian</a:t>
                      </a:r>
                      <a:r>
                        <a:rPr sz="1200" b="1" spc="-10" dirty="0">
                          <a:solidFill>
                            <a:srgbClr val="30509F"/>
                          </a:solidFill>
                          <a:latin typeface="Segoe UI"/>
                          <a:cs typeface="Segoe UI"/>
                        </a:rPr>
                        <a:t> </a:t>
                      </a:r>
                      <a:r>
                        <a:rPr sz="1200" b="1" spc="-5" dirty="0">
                          <a:solidFill>
                            <a:srgbClr val="30509F"/>
                          </a:solidFill>
                          <a:latin typeface="Segoe UI"/>
                          <a:cs typeface="Segoe UI"/>
                        </a:rPr>
                        <a:t>Weather</a:t>
                      </a:r>
                      <a:r>
                        <a:rPr sz="1200" b="1" spc="-10" dirty="0">
                          <a:solidFill>
                            <a:srgbClr val="30509F"/>
                          </a:solidFill>
                          <a:latin typeface="Segoe UI"/>
                          <a:cs typeface="Segoe UI"/>
                        </a:rPr>
                        <a:t> </a:t>
                      </a:r>
                      <a:r>
                        <a:rPr sz="1200" b="1" spc="5" dirty="0">
                          <a:solidFill>
                            <a:srgbClr val="30509F"/>
                          </a:solidFill>
                          <a:latin typeface="Segoe UI"/>
                          <a:cs typeface="Segoe UI"/>
                        </a:rPr>
                        <a:t>Service</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899794">
                        <a:lnSpc>
                          <a:spcPct val="100000"/>
                        </a:lnSpc>
                        <a:spcBef>
                          <a:spcPts val="70"/>
                        </a:spcBef>
                      </a:pPr>
                      <a:r>
                        <a:rPr sz="1200" dirty="0">
                          <a:solidFill>
                            <a:srgbClr val="231F20"/>
                          </a:solidFill>
                          <a:latin typeface="Segoe UI"/>
                          <a:cs typeface="Segoe UI"/>
                        </a:rPr>
                        <a:t>Matthias Langer </a:t>
                      </a:r>
                      <a:r>
                        <a:rPr sz="1200" spc="5" dirty="0">
                          <a:solidFill>
                            <a:srgbClr val="231F20"/>
                          </a:solidFill>
                          <a:latin typeface="Segoe UI"/>
                          <a:cs typeface="Segoe UI"/>
                        </a:rPr>
                        <a:t> </a:t>
                      </a:r>
                      <a:r>
                        <a:rPr sz="1200" spc="-5" dirty="0">
                          <a:solidFill>
                            <a:srgbClr val="231F20"/>
                          </a:solidFill>
                          <a:latin typeface="Segoe UI"/>
                          <a:cs typeface="Segoe UI"/>
                        </a:rPr>
                        <a:t>GeoSpher</a:t>
                      </a:r>
                      <a:r>
                        <a:rPr sz="1200" dirty="0">
                          <a:solidFill>
                            <a:srgbClr val="231F20"/>
                          </a:solidFill>
                          <a:latin typeface="Segoe UI"/>
                          <a:cs typeface="Segoe UI"/>
                        </a:rPr>
                        <a:t>e Austria</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2717817813"/>
                  </a:ext>
                </a:extLst>
              </a:tr>
              <a:tr h="289560">
                <a:tc>
                  <a:txBody>
                    <a:bodyPr/>
                    <a:lstStyle/>
                    <a:p>
                      <a:pPr marL="50800">
                        <a:lnSpc>
                          <a:spcPct val="100000"/>
                        </a:lnSpc>
                        <a:spcBef>
                          <a:spcPts val="70"/>
                        </a:spcBef>
                      </a:pPr>
                      <a:r>
                        <a:rPr sz="1200" spc="-5" dirty="0">
                          <a:solidFill>
                            <a:srgbClr val="231F20"/>
                          </a:solidFill>
                          <a:latin typeface="Segoe UI"/>
                          <a:cs typeface="Segoe UI"/>
                        </a:rPr>
                        <a:t>12:00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13:00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dirty="0">
                          <a:solidFill>
                            <a:srgbClr val="231F20"/>
                          </a:solidFill>
                          <a:latin typeface="Segoe UI"/>
                          <a:cs typeface="Segoe UI"/>
                        </a:rPr>
                        <a:t>Lunch</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853469364"/>
                  </a:ext>
                </a:extLst>
              </a:tr>
              <a:tr h="394970">
                <a:tc>
                  <a:txBody>
                    <a:bodyPr/>
                    <a:lstStyle/>
                    <a:p>
                      <a:pPr marL="50800">
                        <a:lnSpc>
                          <a:spcPct val="100000"/>
                        </a:lnSpc>
                        <a:spcBef>
                          <a:spcPts val="70"/>
                        </a:spcBef>
                      </a:pPr>
                      <a:r>
                        <a:rPr sz="1200" spc="-5" dirty="0">
                          <a:solidFill>
                            <a:srgbClr val="231F20"/>
                          </a:solidFill>
                          <a:latin typeface="Segoe UI"/>
                          <a:cs typeface="Segoe UI"/>
                        </a:rPr>
                        <a:t>13:00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17:30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330200">
                        <a:lnSpc>
                          <a:spcPct val="100000"/>
                        </a:lnSpc>
                        <a:spcBef>
                          <a:spcPts val="70"/>
                        </a:spcBef>
                      </a:pPr>
                      <a:r>
                        <a:rPr sz="1200" b="1" spc="-15" dirty="0">
                          <a:solidFill>
                            <a:srgbClr val="314EA0"/>
                          </a:solidFill>
                          <a:latin typeface="Segoe UI"/>
                          <a:cs typeface="Segoe UI"/>
                        </a:rPr>
                        <a:t>Transfer </a:t>
                      </a:r>
                      <a:r>
                        <a:rPr sz="1200" b="1" spc="-5" dirty="0">
                          <a:solidFill>
                            <a:srgbClr val="314EA0"/>
                          </a:solidFill>
                          <a:latin typeface="Segoe UI"/>
                          <a:cs typeface="Segoe UI"/>
                        </a:rPr>
                        <a:t>to TWL-KOM for </a:t>
                      </a:r>
                      <a:r>
                        <a:rPr sz="1200" b="1" dirty="0">
                          <a:solidFill>
                            <a:srgbClr val="314EA0"/>
                          </a:solidFill>
                          <a:latin typeface="Segoe UI"/>
                          <a:cs typeface="Segoe UI"/>
                        </a:rPr>
                        <a:t>visiting </a:t>
                      </a:r>
                      <a:r>
                        <a:rPr sz="1200" b="1" spc="-5" dirty="0">
                          <a:solidFill>
                            <a:srgbClr val="314EA0"/>
                          </a:solidFill>
                          <a:latin typeface="Segoe UI"/>
                          <a:cs typeface="Segoe UI"/>
                        </a:rPr>
                        <a:t>the data </a:t>
                      </a:r>
                      <a:r>
                        <a:rPr sz="1200" b="1" spc="-320" dirty="0">
                          <a:solidFill>
                            <a:srgbClr val="314EA0"/>
                          </a:solidFill>
                          <a:latin typeface="Segoe UI"/>
                          <a:cs typeface="Segoe UI"/>
                        </a:rPr>
                        <a:t> </a:t>
                      </a:r>
                      <a:r>
                        <a:rPr sz="1200" b="1" spc="-5" dirty="0">
                          <a:solidFill>
                            <a:srgbClr val="314EA0"/>
                          </a:solidFill>
                          <a:latin typeface="Segoe UI"/>
                          <a:cs typeface="Segoe UI"/>
                        </a:rPr>
                        <a:t>center and</a:t>
                      </a:r>
                      <a:r>
                        <a:rPr sz="1200" b="1" spc="-10" dirty="0">
                          <a:solidFill>
                            <a:srgbClr val="314EA0"/>
                          </a:solidFill>
                          <a:latin typeface="Segoe UI"/>
                          <a:cs typeface="Segoe UI"/>
                        </a:rPr>
                        <a:t> </a:t>
                      </a:r>
                      <a:r>
                        <a:rPr sz="1200" b="1" dirty="0">
                          <a:solidFill>
                            <a:srgbClr val="314EA0"/>
                          </a:solidFill>
                          <a:latin typeface="Segoe UI"/>
                          <a:cs typeface="Segoe UI"/>
                        </a:rPr>
                        <a:t>nearby </a:t>
                      </a:r>
                      <a:r>
                        <a:rPr sz="1200" b="1" spc="-5" dirty="0">
                          <a:solidFill>
                            <a:srgbClr val="314EA0"/>
                          </a:solidFill>
                          <a:latin typeface="Segoe UI"/>
                          <a:cs typeface="Segoe UI"/>
                        </a:rPr>
                        <a:t>power plant</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165466756"/>
                  </a:ext>
                </a:extLst>
              </a:tr>
              <a:tr h="292735">
                <a:tc>
                  <a:txBody>
                    <a:bodyPr/>
                    <a:lstStyle/>
                    <a:p>
                      <a:pPr marL="50800">
                        <a:lnSpc>
                          <a:spcPct val="100000"/>
                        </a:lnSpc>
                        <a:spcBef>
                          <a:spcPts val="70"/>
                        </a:spcBef>
                      </a:pPr>
                      <a:r>
                        <a:rPr sz="1200" spc="-5" dirty="0">
                          <a:solidFill>
                            <a:srgbClr val="231F20"/>
                          </a:solidFill>
                          <a:latin typeface="Segoe UI"/>
                          <a:cs typeface="Segoe UI"/>
                        </a:rPr>
                        <a:t>18:00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spc="-5" dirty="0">
                          <a:solidFill>
                            <a:srgbClr val="314EA0"/>
                          </a:solidFill>
                          <a:latin typeface="Segoe UI"/>
                          <a:cs typeface="Segoe UI"/>
                        </a:rPr>
                        <a:t>Evening</a:t>
                      </a:r>
                      <a:r>
                        <a:rPr sz="1200" b="1" spc="-15" dirty="0">
                          <a:solidFill>
                            <a:srgbClr val="314EA0"/>
                          </a:solidFill>
                          <a:latin typeface="Segoe UI"/>
                          <a:cs typeface="Segoe UI"/>
                        </a:rPr>
                        <a:t> </a:t>
                      </a:r>
                      <a:r>
                        <a:rPr sz="1200" b="1" spc="-5" dirty="0">
                          <a:solidFill>
                            <a:srgbClr val="314EA0"/>
                          </a:solidFill>
                          <a:latin typeface="Segoe UI"/>
                          <a:cs typeface="Segoe UI"/>
                        </a:rPr>
                        <a:t>programm</a:t>
                      </a:r>
                      <a:r>
                        <a:rPr sz="1200" b="1" spc="-20" dirty="0">
                          <a:solidFill>
                            <a:srgbClr val="314EA0"/>
                          </a:solidFill>
                          <a:latin typeface="Segoe UI"/>
                          <a:cs typeface="Segoe UI"/>
                        </a:rPr>
                        <a:t> </a:t>
                      </a:r>
                      <a:r>
                        <a:rPr sz="1200" b="1" spc="-5" dirty="0">
                          <a:solidFill>
                            <a:srgbClr val="314EA0"/>
                          </a:solidFill>
                          <a:latin typeface="Segoe UI"/>
                          <a:cs typeface="Segoe UI"/>
                        </a:rPr>
                        <a:t>with</a:t>
                      </a:r>
                      <a:r>
                        <a:rPr sz="1200" b="1" spc="-15" dirty="0">
                          <a:solidFill>
                            <a:srgbClr val="314EA0"/>
                          </a:solidFill>
                          <a:latin typeface="Segoe UI"/>
                          <a:cs typeface="Segoe UI"/>
                        </a:rPr>
                        <a:t> </a:t>
                      </a:r>
                      <a:r>
                        <a:rPr sz="1200" b="1" spc="-5" dirty="0">
                          <a:solidFill>
                            <a:srgbClr val="314EA0"/>
                          </a:solidFill>
                          <a:latin typeface="Segoe UI"/>
                          <a:cs typeface="Segoe UI"/>
                        </a:rPr>
                        <a:t>dinner</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dirty="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813800292"/>
                  </a:ext>
                </a:extLst>
              </a:tr>
            </a:tbl>
          </a:graphicData>
        </a:graphic>
      </p:graphicFrame>
      <p:pic>
        <p:nvPicPr>
          <p:cNvPr id="7" name="Picture 6" descr="A picture containing graphics, circle, screenshot, electric blue&#10;&#10;Description automatically generated">
            <a:extLst>
              <a:ext uri="{FF2B5EF4-FFF2-40B4-BE49-F238E27FC236}">
                <a16:creationId xmlns:a16="http://schemas.microsoft.com/office/drawing/2014/main" id="{96034872-6E17-B055-0473-9B327FAC5B50}"/>
              </a:ext>
            </a:extLst>
          </p:cNvPr>
          <p:cNvPicPr>
            <a:picLocks noChangeAspect="1"/>
          </p:cNvPicPr>
          <p:nvPr/>
        </p:nvPicPr>
        <p:blipFill>
          <a:blip r:embed="rId2"/>
          <a:stretch>
            <a:fillRect/>
          </a:stretch>
        </p:blipFill>
        <p:spPr>
          <a:xfrm>
            <a:off x="8180124" y="1876425"/>
            <a:ext cx="3004248" cy="1862137"/>
          </a:xfrm>
          <a:prstGeom prst="rect">
            <a:avLst/>
          </a:prstGeom>
        </p:spPr>
      </p:pic>
      <p:sp>
        <p:nvSpPr>
          <p:cNvPr id="8" name="TextBox 7">
            <a:extLst>
              <a:ext uri="{FF2B5EF4-FFF2-40B4-BE49-F238E27FC236}">
                <a16:creationId xmlns:a16="http://schemas.microsoft.com/office/drawing/2014/main" id="{58BA13AE-8E03-E5CE-5E34-78B0E57A63BB}"/>
              </a:ext>
            </a:extLst>
          </p:cNvPr>
          <p:cNvSpPr txBox="1"/>
          <p:nvPr/>
        </p:nvSpPr>
        <p:spPr>
          <a:xfrm>
            <a:off x="7800976" y="4321769"/>
            <a:ext cx="3695700" cy="923330"/>
          </a:xfrm>
          <a:prstGeom prst="rect">
            <a:avLst/>
          </a:prstGeom>
          <a:noFill/>
          <a:ln w="38100">
            <a:solidFill>
              <a:srgbClr val="FF0000"/>
            </a:solidFill>
          </a:ln>
        </p:spPr>
        <p:txBody>
          <a:bodyPr wrap="square" rtlCol="0">
            <a:spAutoFit/>
          </a:bodyPr>
          <a:lstStyle/>
          <a:p>
            <a:pPr fontAlgn="base"/>
            <a:r>
              <a:rPr lang="en-US" b="1" dirty="0">
                <a:solidFill>
                  <a:schemeClr val="tx1">
                    <a:lumMod val="85000"/>
                    <a:lumOff val="15000"/>
                  </a:schemeClr>
                </a:solidFill>
              </a:rPr>
              <a:t>TWL-KOM</a:t>
            </a:r>
          </a:p>
          <a:p>
            <a:pPr fontAlgn="base"/>
            <a:r>
              <a:rPr kumimoji="1" lang="en-US" sz="1800" b="1" dirty="0" err="1">
                <a:solidFill>
                  <a:schemeClr val="tx1">
                    <a:lumMod val="85000"/>
                    <a:lumOff val="15000"/>
                  </a:schemeClr>
                </a:solidFill>
              </a:rPr>
              <a:t>Industriestraß</a:t>
            </a:r>
            <a:r>
              <a:rPr lang="en-US" b="1" dirty="0" err="1">
                <a:solidFill>
                  <a:schemeClr val="tx1">
                    <a:lumMod val="85000"/>
                    <a:lumOff val="15000"/>
                  </a:schemeClr>
                </a:solidFill>
              </a:rPr>
              <a:t>e</a:t>
            </a:r>
            <a:r>
              <a:rPr lang="en-US" b="1" dirty="0">
                <a:solidFill>
                  <a:schemeClr val="tx1">
                    <a:lumMod val="85000"/>
                    <a:lumOff val="15000"/>
                  </a:schemeClr>
                </a:solidFill>
              </a:rPr>
              <a:t> 2</a:t>
            </a:r>
          </a:p>
          <a:p>
            <a:pPr fontAlgn="base"/>
            <a:r>
              <a:rPr kumimoji="1" lang="en-US" sz="1800" b="1" dirty="0">
                <a:solidFill>
                  <a:schemeClr val="tx1">
                    <a:lumMod val="85000"/>
                    <a:lumOff val="15000"/>
                  </a:schemeClr>
                </a:solidFill>
              </a:rPr>
              <a:t>67059 Ludwigshafen </a:t>
            </a:r>
            <a:r>
              <a:rPr lang="en-US" b="1" dirty="0">
                <a:solidFill>
                  <a:schemeClr val="tx1">
                    <a:lumMod val="85000"/>
                    <a:lumOff val="15000"/>
                  </a:schemeClr>
                </a:solidFill>
              </a:rPr>
              <a:t>a. Rhein</a:t>
            </a:r>
            <a:endParaRPr kumimoji="1" lang="en-US" sz="1800" b="1" dirty="0">
              <a:solidFill>
                <a:schemeClr val="tx1">
                  <a:lumMod val="85000"/>
                  <a:lumOff val="15000"/>
                </a:schemeClr>
              </a:solidFill>
            </a:endParaRPr>
          </a:p>
        </p:txBody>
      </p:sp>
      <p:sp>
        <p:nvSpPr>
          <p:cNvPr id="9" name="Arrow: Right 8">
            <a:extLst>
              <a:ext uri="{FF2B5EF4-FFF2-40B4-BE49-F238E27FC236}">
                <a16:creationId xmlns:a16="http://schemas.microsoft.com/office/drawing/2014/main" id="{52C82B71-5237-B7A9-188D-2DEFFE9F35C3}"/>
              </a:ext>
            </a:extLst>
          </p:cNvPr>
          <p:cNvSpPr/>
          <p:nvPr/>
        </p:nvSpPr>
        <p:spPr bwMode="auto">
          <a:xfrm>
            <a:off x="6700325" y="4502446"/>
            <a:ext cx="971550" cy="561975"/>
          </a:xfrm>
          <a:prstGeom prst="rightArrow">
            <a:avLst/>
          </a:prstGeom>
          <a:solidFill>
            <a:srgbClr val="FF0000"/>
          </a:solidFill>
          <a:ln>
            <a:solidFill>
              <a:srgbClr val="002060"/>
            </a:solidFill>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b="0">
              <a:solidFill>
                <a:schemeClr val="bg1"/>
              </a:solidFill>
              <a:latin typeface="+mj-ea"/>
              <a:ea typeface="+mj-ea"/>
            </a:endParaRPr>
          </a:p>
        </p:txBody>
      </p:sp>
    </p:spTree>
    <p:extLst>
      <p:ext uri="{BB962C8B-B14F-4D97-AF65-F5344CB8AC3E}">
        <p14:creationId xmlns:p14="http://schemas.microsoft.com/office/powerpoint/2010/main" val="3136016806"/>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8400F0-BEF7-1992-1106-759F6F6E23FF}"/>
              </a:ext>
            </a:extLst>
          </p:cNvPr>
          <p:cNvSpPr>
            <a:spLocks noGrp="1"/>
          </p:cNvSpPr>
          <p:nvPr>
            <p:ph type="body" sz="quarter" idx="11"/>
          </p:nvPr>
        </p:nvSpPr>
        <p:spPr>
          <a:xfrm>
            <a:off x="263529" y="138414"/>
            <a:ext cx="11664951" cy="615553"/>
          </a:xfrm>
        </p:spPr>
        <p:txBody>
          <a:bodyPr/>
          <a:lstStyle/>
          <a:p>
            <a:r>
              <a:rPr lang="en-US" dirty="0"/>
              <a:t>Day 2 – Wed 21</a:t>
            </a:r>
            <a:r>
              <a:rPr lang="en-US" baseline="30000" dirty="0"/>
              <a:t>st</a:t>
            </a:r>
            <a:r>
              <a:rPr lang="en-US" dirty="0"/>
              <a:t> June 2023 at DWD Headquarters, Offenbach</a:t>
            </a:r>
          </a:p>
        </p:txBody>
      </p:sp>
      <p:graphicFrame>
        <p:nvGraphicFramePr>
          <p:cNvPr id="4" name="Table 3">
            <a:extLst>
              <a:ext uri="{FF2B5EF4-FFF2-40B4-BE49-F238E27FC236}">
                <a16:creationId xmlns:a16="http://schemas.microsoft.com/office/drawing/2014/main" id="{A087D322-74B8-2B27-A463-0747E8D57931}"/>
              </a:ext>
            </a:extLst>
          </p:cNvPr>
          <p:cNvGraphicFramePr>
            <a:graphicFrameLocks noGrp="1"/>
          </p:cNvGraphicFramePr>
          <p:nvPr>
            <p:extLst>
              <p:ext uri="{D42A27DB-BD31-4B8C-83A1-F6EECF244321}">
                <p14:modId xmlns:p14="http://schemas.microsoft.com/office/powerpoint/2010/main" val="1743772588"/>
              </p:ext>
            </p:extLst>
          </p:nvPr>
        </p:nvGraphicFramePr>
        <p:xfrm>
          <a:off x="396875" y="989013"/>
          <a:ext cx="6632573" cy="4177665"/>
        </p:xfrm>
        <a:graphic>
          <a:graphicData uri="http://schemas.openxmlformats.org/drawingml/2006/table">
            <a:tbl>
              <a:tblPr firstRow="1" bandRow="1">
                <a:tableStyleId>{2D5ABB26-0587-4C30-8999-92F81FD0307C}</a:tableStyleId>
              </a:tblPr>
              <a:tblGrid>
                <a:gridCol w="998219">
                  <a:extLst>
                    <a:ext uri="{9D8B030D-6E8A-4147-A177-3AD203B41FA5}">
                      <a16:colId xmlns:a16="http://schemas.microsoft.com/office/drawing/2014/main" val="4050944881"/>
                    </a:ext>
                  </a:extLst>
                </a:gridCol>
                <a:gridCol w="3417570">
                  <a:extLst>
                    <a:ext uri="{9D8B030D-6E8A-4147-A177-3AD203B41FA5}">
                      <a16:colId xmlns:a16="http://schemas.microsoft.com/office/drawing/2014/main" val="3509234095"/>
                    </a:ext>
                  </a:extLst>
                </a:gridCol>
                <a:gridCol w="2216784">
                  <a:extLst>
                    <a:ext uri="{9D8B030D-6E8A-4147-A177-3AD203B41FA5}">
                      <a16:colId xmlns:a16="http://schemas.microsoft.com/office/drawing/2014/main" val="486923640"/>
                    </a:ext>
                  </a:extLst>
                </a:gridCol>
              </a:tblGrid>
              <a:tr h="577215">
                <a:tc gridSpan="3">
                  <a:txBody>
                    <a:bodyPr/>
                    <a:lstStyle/>
                    <a:p>
                      <a:pPr>
                        <a:lnSpc>
                          <a:spcPct val="100000"/>
                        </a:lnSpc>
                        <a:spcBef>
                          <a:spcPts val="5"/>
                        </a:spcBef>
                      </a:pPr>
                      <a:endParaRPr sz="1950" dirty="0">
                        <a:latin typeface="Times New Roman"/>
                        <a:cs typeface="Times New Roman"/>
                      </a:endParaRPr>
                    </a:p>
                    <a:p>
                      <a:pPr marL="50800">
                        <a:lnSpc>
                          <a:spcPct val="100000"/>
                        </a:lnSpc>
                      </a:pPr>
                      <a:r>
                        <a:rPr sz="1600" b="1" spc="-5" dirty="0">
                          <a:solidFill>
                            <a:srgbClr val="FFFFFF"/>
                          </a:solidFill>
                          <a:latin typeface="Segoe UI"/>
                          <a:cs typeface="Segoe UI"/>
                        </a:rPr>
                        <a:t>Day</a:t>
                      </a:r>
                      <a:r>
                        <a:rPr sz="1600" b="1" spc="-10" dirty="0">
                          <a:solidFill>
                            <a:srgbClr val="FFFFFF"/>
                          </a:solidFill>
                          <a:latin typeface="Segoe UI"/>
                          <a:cs typeface="Segoe UI"/>
                        </a:rPr>
                        <a:t> </a:t>
                      </a:r>
                      <a:r>
                        <a:rPr sz="1600" b="1" dirty="0">
                          <a:solidFill>
                            <a:srgbClr val="FFFFFF"/>
                          </a:solidFill>
                          <a:latin typeface="Segoe UI"/>
                          <a:cs typeface="Segoe UI"/>
                        </a:rPr>
                        <a:t>2</a:t>
                      </a:r>
                      <a:r>
                        <a:rPr sz="1600" b="1" spc="-10" dirty="0">
                          <a:solidFill>
                            <a:srgbClr val="FFFFFF"/>
                          </a:solidFill>
                          <a:latin typeface="Segoe UI"/>
                          <a:cs typeface="Segoe UI"/>
                        </a:rPr>
                        <a:t> </a:t>
                      </a:r>
                      <a:r>
                        <a:rPr sz="1600" b="1" dirty="0">
                          <a:solidFill>
                            <a:srgbClr val="FFFFFF"/>
                          </a:solidFill>
                          <a:latin typeface="Segoe UI"/>
                          <a:cs typeface="Segoe UI"/>
                        </a:rPr>
                        <a:t>–</a:t>
                      </a:r>
                      <a:r>
                        <a:rPr sz="1600" b="1" spc="-5" dirty="0">
                          <a:solidFill>
                            <a:srgbClr val="FFFFFF"/>
                          </a:solidFill>
                          <a:latin typeface="Segoe UI"/>
                          <a:cs typeface="Segoe UI"/>
                        </a:rPr>
                        <a:t> </a:t>
                      </a:r>
                      <a:r>
                        <a:rPr lang="en-US" sz="1600" b="1" spc="-5" dirty="0">
                          <a:solidFill>
                            <a:srgbClr val="FFFFFF"/>
                          </a:solidFill>
                          <a:latin typeface="+mn-lt"/>
                          <a:cs typeface="Segoe UI"/>
                        </a:rPr>
                        <a:t>Day 1 – Tuesday 20. June 2023 in </a:t>
                      </a:r>
                      <a:r>
                        <a:rPr lang="en-US" sz="1600" b="1" spc="-5" dirty="0" err="1">
                          <a:solidFill>
                            <a:srgbClr val="FFFFFF"/>
                          </a:solidFill>
                          <a:latin typeface="+mn-lt"/>
                          <a:cs typeface="Segoe UI"/>
                        </a:rPr>
                        <a:t>Egelsbach</a:t>
                      </a:r>
                      <a:r>
                        <a:rPr lang="en-US" sz="1600" b="1" spc="-5" dirty="0">
                          <a:solidFill>
                            <a:srgbClr val="FFFFFF"/>
                          </a:solidFill>
                          <a:latin typeface="+mn-lt"/>
                          <a:cs typeface="Segoe UI"/>
                        </a:rPr>
                        <a:t> (Frankfurt)</a:t>
                      </a:r>
                    </a:p>
                    <a:p>
                      <a:pPr marL="50800">
                        <a:lnSpc>
                          <a:spcPct val="100000"/>
                        </a:lnSpc>
                      </a:pPr>
                      <a:r>
                        <a:rPr lang="en-US" sz="1600" b="1" spc="-10" dirty="0">
                          <a:solidFill>
                            <a:srgbClr val="FFFFFF"/>
                          </a:solidFill>
                          <a:highlight>
                            <a:srgbClr val="000080"/>
                          </a:highlight>
                          <a:latin typeface="Segoe UI"/>
                          <a:cs typeface="Segoe UI"/>
                        </a:rPr>
                        <a:t>Day 2 – </a:t>
                      </a:r>
                      <a:r>
                        <a:rPr sz="1600" b="1" spc="-10" dirty="0">
                          <a:solidFill>
                            <a:srgbClr val="FFFFFF"/>
                          </a:solidFill>
                          <a:highlight>
                            <a:srgbClr val="000080"/>
                          </a:highlight>
                          <a:latin typeface="Segoe UI"/>
                          <a:cs typeface="Segoe UI"/>
                        </a:rPr>
                        <a:t>Wednesday</a:t>
                      </a:r>
                      <a:r>
                        <a:rPr sz="1600" b="1" dirty="0">
                          <a:solidFill>
                            <a:srgbClr val="FFFFFF"/>
                          </a:solidFill>
                          <a:highlight>
                            <a:srgbClr val="000080"/>
                          </a:highlight>
                          <a:latin typeface="Segoe UI"/>
                          <a:cs typeface="Segoe UI"/>
                        </a:rPr>
                        <a:t> </a:t>
                      </a:r>
                      <a:r>
                        <a:rPr sz="1600" b="1" spc="-5" dirty="0">
                          <a:solidFill>
                            <a:srgbClr val="FFFFFF"/>
                          </a:solidFill>
                          <a:highlight>
                            <a:srgbClr val="000080"/>
                          </a:highlight>
                          <a:latin typeface="Segoe UI"/>
                          <a:cs typeface="Segoe UI"/>
                        </a:rPr>
                        <a:t>21.</a:t>
                      </a:r>
                      <a:r>
                        <a:rPr sz="1600" b="1" spc="-10" dirty="0">
                          <a:solidFill>
                            <a:srgbClr val="FFFFFF"/>
                          </a:solidFill>
                          <a:highlight>
                            <a:srgbClr val="000080"/>
                          </a:highlight>
                          <a:latin typeface="Segoe UI"/>
                          <a:cs typeface="Segoe UI"/>
                        </a:rPr>
                        <a:t> </a:t>
                      </a:r>
                      <a:r>
                        <a:rPr sz="1600" b="1" spc="-5" dirty="0">
                          <a:solidFill>
                            <a:srgbClr val="FFFFFF"/>
                          </a:solidFill>
                          <a:highlight>
                            <a:srgbClr val="000080"/>
                          </a:highlight>
                          <a:latin typeface="Segoe UI"/>
                          <a:cs typeface="Segoe UI"/>
                        </a:rPr>
                        <a:t>June</a:t>
                      </a:r>
                      <a:r>
                        <a:rPr sz="1600" b="1" spc="-10" dirty="0">
                          <a:solidFill>
                            <a:srgbClr val="FFFFFF"/>
                          </a:solidFill>
                          <a:highlight>
                            <a:srgbClr val="000080"/>
                          </a:highlight>
                          <a:latin typeface="Segoe UI"/>
                          <a:cs typeface="Segoe UI"/>
                        </a:rPr>
                        <a:t> </a:t>
                      </a:r>
                      <a:r>
                        <a:rPr sz="1600" b="1" spc="-5" dirty="0">
                          <a:solidFill>
                            <a:srgbClr val="FFFFFF"/>
                          </a:solidFill>
                          <a:highlight>
                            <a:srgbClr val="000080"/>
                          </a:highlight>
                          <a:latin typeface="Segoe UI"/>
                          <a:cs typeface="Segoe UI"/>
                        </a:rPr>
                        <a:t>2023 at</a:t>
                      </a:r>
                      <a:r>
                        <a:rPr sz="1600" b="1" spc="-10" dirty="0">
                          <a:solidFill>
                            <a:srgbClr val="FFFFFF"/>
                          </a:solidFill>
                          <a:highlight>
                            <a:srgbClr val="000080"/>
                          </a:highlight>
                          <a:latin typeface="Segoe UI"/>
                          <a:cs typeface="Segoe UI"/>
                        </a:rPr>
                        <a:t> </a:t>
                      </a:r>
                      <a:r>
                        <a:rPr sz="1600" b="1" spc="-5" dirty="0">
                          <a:solidFill>
                            <a:srgbClr val="FFFFFF"/>
                          </a:solidFill>
                          <a:highlight>
                            <a:srgbClr val="000080"/>
                          </a:highlight>
                          <a:latin typeface="Segoe UI"/>
                          <a:cs typeface="Segoe UI"/>
                        </a:rPr>
                        <a:t>DWD</a:t>
                      </a:r>
                      <a:r>
                        <a:rPr lang="en-US" sz="1600" b="1" spc="-5" dirty="0">
                          <a:solidFill>
                            <a:srgbClr val="FFFFFF"/>
                          </a:solidFill>
                          <a:highlight>
                            <a:srgbClr val="000080"/>
                          </a:highlight>
                          <a:latin typeface="Segoe UI"/>
                          <a:cs typeface="Segoe UI"/>
                        </a:rPr>
                        <a:t> Headquarters (Offenbach)                        </a:t>
                      </a:r>
                      <a:r>
                        <a:rPr lang="en-US" sz="1600" b="1" spc="-15" dirty="0">
                          <a:solidFill>
                            <a:srgbClr val="FFFFFF"/>
                          </a:solidFill>
                          <a:highlight>
                            <a:srgbClr val="000080"/>
                          </a:highlight>
                          <a:latin typeface="Segoe UI"/>
                          <a:cs typeface="Segoe UI"/>
                        </a:rPr>
                        <a:t> </a:t>
                      </a:r>
                      <a:endParaRPr sz="1600" dirty="0">
                        <a:latin typeface="Segoe UI"/>
                        <a:cs typeface="Segoe UI"/>
                      </a:endParaRPr>
                    </a:p>
                  </a:txBody>
                  <a:tcPr marL="0" marR="0" marT="635" marB="0">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2992706147"/>
                  </a:ext>
                </a:extLst>
              </a:tr>
              <a:tr h="289560">
                <a:tc>
                  <a:txBody>
                    <a:bodyPr/>
                    <a:lstStyle/>
                    <a:p>
                      <a:pPr>
                        <a:lnSpc>
                          <a:spcPct val="100000"/>
                        </a:lnSpc>
                      </a:pPr>
                      <a:endParaRPr sz="1200">
                        <a:latin typeface="Times New Roman"/>
                        <a:cs typeface="Times New Roman"/>
                      </a:endParaRPr>
                    </a:p>
                  </a:txBody>
                  <a:tcPr marL="0" marR="0" marT="0" marB="0">
                    <a:lnB w="3175">
                      <a:solidFill>
                        <a:srgbClr val="231F20"/>
                      </a:solidFill>
                      <a:prstDash val="solid"/>
                    </a:lnB>
                    <a:solidFill>
                      <a:srgbClr val="6393CD"/>
                    </a:solidFill>
                  </a:tcPr>
                </a:tc>
                <a:tc>
                  <a:txBody>
                    <a:bodyPr/>
                    <a:lstStyle/>
                    <a:p>
                      <a:pPr marL="64769">
                        <a:lnSpc>
                          <a:spcPct val="100000"/>
                        </a:lnSpc>
                        <a:spcBef>
                          <a:spcPts val="95"/>
                        </a:spcBef>
                      </a:pPr>
                      <a:r>
                        <a:rPr sz="1200" b="1" spc="-5" dirty="0">
                          <a:solidFill>
                            <a:srgbClr val="FFFFFF"/>
                          </a:solidFill>
                          <a:latin typeface="Segoe UI"/>
                          <a:cs typeface="Segoe UI"/>
                        </a:rPr>
                        <a:t>Presentations</a:t>
                      </a:r>
                      <a:endParaRPr sz="1200">
                        <a:latin typeface="Segoe UI"/>
                        <a:cs typeface="Segoe UI"/>
                      </a:endParaRPr>
                    </a:p>
                  </a:txBody>
                  <a:tcPr marL="0" marR="0" marT="12065" marB="0">
                    <a:lnB w="3175">
                      <a:solidFill>
                        <a:srgbClr val="231F20"/>
                      </a:solidFill>
                      <a:prstDash val="solid"/>
                    </a:lnB>
                    <a:solidFill>
                      <a:srgbClr val="6393CD"/>
                    </a:solidFill>
                  </a:tcPr>
                </a:tc>
                <a:tc>
                  <a:txBody>
                    <a:bodyPr/>
                    <a:lstStyle/>
                    <a:p>
                      <a:pPr marL="56515">
                        <a:lnSpc>
                          <a:spcPct val="100000"/>
                        </a:lnSpc>
                        <a:spcBef>
                          <a:spcPts val="95"/>
                        </a:spcBef>
                      </a:pPr>
                      <a:r>
                        <a:rPr sz="1200" b="1" spc="-5" dirty="0">
                          <a:solidFill>
                            <a:srgbClr val="FFFFFF"/>
                          </a:solidFill>
                          <a:latin typeface="Segoe UI"/>
                          <a:cs typeface="Segoe UI"/>
                        </a:rPr>
                        <a:t>Presenter</a:t>
                      </a:r>
                      <a:endParaRPr sz="1200">
                        <a:latin typeface="Segoe UI"/>
                        <a:cs typeface="Segoe UI"/>
                      </a:endParaRPr>
                    </a:p>
                  </a:txBody>
                  <a:tcPr marL="0" marR="0" marT="12065" marB="0">
                    <a:lnB w="3175">
                      <a:solidFill>
                        <a:srgbClr val="231F20"/>
                      </a:solidFill>
                      <a:prstDash val="solid"/>
                    </a:lnB>
                    <a:solidFill>
                      <a:srgbClr val="6393CD"/>
                    </a:solidFill>
                  </a:tcPr>
                </a:tc>
                <a:extLst>
                  <a:ext uri="{0D108BD9-81ED-4DB2-BD59-A6C34878D82A}">
                    <a16:rowId xmlns:a16="http://schemas.microsoft.com/office/drawing/2014/main" val="4099619422"/>
                  </a:ext>
                </a:extLst>
              </a:tr>
              <a:tr h="577850">
                <a:tc>
                  <a:txBody>
                    <a:bodyPr/>
                    <a:lstStyle/>
                    <a:p>
                      <a:pPr marL="50800">
                        <a:lnSpc>
                          <a:spcPct val="100000"/>
                        </a:lnSpc>
                        <a:spcBef>
                          <a:spcPts val="70"/>
                        </a:spcBef>
                      </a:pPr>
                      <a:r>
                        <a:rPr sz="1200" spc="-5" dirty="0">
                          <a:solidFill>
                            <a:srgbClr val="231F20"/>
                          </a:solidFill>
                          <a:latin typeface="Segoe UI"/>
                          <a:cs typeface="Segoe UI"/>
                        </a:rPr>
                        <a:t>09:45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10:05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spc="-5" dirty="0">
                          <a:solidFill>
                            <a:srgbClr val="314EA0"/>
                          </a:solidFill>
                          <a:latin typeface="Segoe UI"/>
                          <a:cs typeface="Segoe UI"/>
                        </a:rPr>
                        <a:t>Welcome</a:t>
                      </a:r>
                      <a:r>
                        <a:rPr sz="1200" b="1" spc="-15" dirty="0">
                          <a:solidFill>
                            <a:srgbClr val="314EA0"/>
                          </a:solidFill>
                          <a:latin typeface="Segoe UI"/>
                          <a:cs typeface="Segoe UI"/>
                        </a:rPr>
                        <a:t> </a:t>
                      </a:r>
                      <a:r>
                        <a:rPr sz="1200" b="1" spc="-5" dirty="0">
                          <a:solidFill>
                            <a:srgbClr val="314EA0"/>
                          </a:solidFill>
                          <a:latin typeface="Segoe UI"/>
                          <a:cs typeface="Segoe UI"/>
                        </a:rPr>
                        <a:t>reception</a:t>
                      </a:r>
                      <a:r>
                        <a:rPr sz="1200" b="1" spc="-15" dirty="0">
                          <a:solidFill>
                            <a:srgbClr val="314EA0"/>
                          </a:solidFill>
                          <a:latin typeface="Segoe UI"/>
                          <a:cs typeface="Segoe UI"/>
                        </a:rPr>
                        <a:t> </a:t>
                      </a:r>
                      <a:r>
                        <a:rPr sz="1200" b="1" spc="-5" dirty="0">
                          <a:solidFill>
                            <a:srgbClr val="314EA0"/>
                          </a:solidFill>
                          <a:latin typeface="Segoe UI"/>
                          <a:cs typeface="Segoe UI"/>
                        </a:rPr>
                        <a:t>at</a:t>
                      </a:r>
                      <a:r>
                        <a:rPr sz="1200" b="1" spc="-15" dirty="0">
                          <a:solidFill>
                            <a:srgbClr val="314EA0"/>
                          </a:solidFill>
                          <a:latin typeface="Segoe UI"/>
                          <a:cs typeface="Segoe UI"/>
                        </a:rPr>
                        <a:t> </a:t>
                      </a:r>
                      <a:r>
                        <a:rPr sz="1200" b="1" spc="-5" dirty="0">
                          <a:solidFill>
                            <a:srgbClr val="314EA0"/>
                          </a:solidFill>
                          <a:latin typeface="Segoe UI"/>
                          <a:cs typeface="Segoe UI"/>
                        </a:rPr>
                        <a:t>DWD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163830">
                        <a:lnSpc>
                          <a:spcPct val="100000"/>
                        </a:lnSpc>
                        <a:spcBef>
                          <a:spcPts val="70"/>
                        </a:spcBef>
                      </a:pPr>
                      <a:r>
                        <a:rPr sz="1200" dirty="0">
                          <a:solidFill>
                            <a:srgbClr val="231F20"/>
                          </a:solidFill>
                          <a:latin typeface="Segoe UI"/>
                          <a:cs typeface="Segoe UI"/>
                        </a:rPr>
                        <a:t>Mr. </a:t>
                      </a:r>
                      <a:r>
                        <a:rPr sz="1200" spc="-5" dirty="0">
                          <a:solidFill>
                            <a:srgbClr val="231F20"/>
                          </a:solidFill>
                          <a:latin typeface="Segoe UI"/>
                          <a:cs typeface="Segoe UI"/>
                        </a:rPr>
                        <a:t>Klaus-Jürgen Schreiber, </a:t>
                      </a:r>
                      <a:r>
                        <a:rPr sz="1200" dirty="0">
                          <a:solidFill>
                            <a:srgbClr val="231F20"/>
                          </a:solidFill>
                          <a:latin typeface="Segoe UI"/>
                          <a:cs typeface="Segoe UI"/>
                        </a:rPr>
                        <a:t> Member</a:t>
                      </a:r>
                      <a:r>
                        <a:rPr sz="1200" spc="-20" dirty="0">
                          <a:solidFill>
                            <a:srgbClr val="231F20"/>
                          </a:solidFill>
                          <a:latin typeface="Segoe UI"/>
                          <a:cs typeface="Segoe UI"/>
                        </a:rPr>
                        <a:t> </a:t>
                      </a:r>
                      <a:r>
                        <a:rPr sz="1200" dirty="0">
                          <a:solidFill>
                            <a:srgbClr val="231F20"/>
                          </a:solidFill>
                          <a:latin typeface="Segoe UI"/>
                          <a:cs typeface="Segoe UI"/>
                        </a:rPr>
                        <a:t>of</a:t>
                      </a:r>
                      <a:r>
                        <a:rPr sz="1200" spc="-20" dirty="0">
                          <a:solidFill>
                            <a:srgbClr val="231F20"/>
                          </a:solidFill>
                          <a:latin typeface="Segoe UI"/>
                          <a:cs typeface="Segoe UI"/>
                        </a:rPr>
                        <a:t> </a:t>
                      </a:r>
                      <a:r>
                        <a:rPr sz="1200" dirty="0">
                          <a:solidFill>
                            <a:srgbClr val="231F20"/>
                          </a:solidFill>
                          <a:latin typeface="Segoe UI"/>
                          <a:cs typeface="Segoe UI"/>
                        </a:rPr>
                        <a:t>the</a:t>
                      </a:r>
                      <a:r>
                        <a:rPr sz="1200" spc="-15" dirty="0">
                          <a:solidFill>
                            <a:srgbClr val="231F20"/>
                          </a:solidFill>
                          <a:latin typeface="Segoe UI"/>
                          <a:cs typeface="Segoe UI"/>
                        </a:rPr>
                        <a:t> </a:t>
                      </a:r>
                      <a:r>
                        <a:rPr sz="1200" spc="-5" dirty="0">
                          <a:solidFill>
                            <a:srgbClr val="231F20"/>
                          </a:solidFill>
                          <a:latin typeface="Segoe UI"/>
                          <a:cs typeface="Segoe UI"/>
                        </a:rPr>
                        <a:t>Board</a:t>
                      </a:r>
                      <a:r>
                        <a:rPr sz="1200" spc="-20" dirty="0">
                          <a:solidFill>
                            <a:srgbClr val="231F20"/>
                          </a:solidFill>
                          <a:latin typeface="Segoe UI"/>
                          <a:cs typeface="Segoe UI"/>
                        </a:rPr>
                        <a:t> </a:t>
                      </a:r>
                      <a:r>
                        <a:rPr sz="1200" dirty="0">
                          <a:solidFill>
                            <a:srgbClr val="231F20"/>
                          </a:solidFill>
                          <a:latin typeface="Segoe UI"/>
                          <a:cs typeface="Segoe UI"/>
                        </a:rPr>
                        <a:t>and</a:t>
                      </a:r>
                      <a:r>
                        <a:rPr sz="1200" spc="-20" dirty="0">
                          <a:solidFill>
                            <a:srgbClr val="231F20"/>
                          </a:solidFill>
                          <a:latin typeface="Segoe UI"/>
                          <a:cs typeface="Segoe UI"/>
                        </a:rPr>
                        <a:t> </a:t>
                      </a:r>
                      <a:r>
                        <a:rPr sz="1200" spc="-5" dirty="0">
                          <a:solidFill>
                            <a:srgbClr val="231F20"/>
                          </a:solidFill>
                          <a:latin typeface="Segoe UI"/>
                          <a:cs typeface="Segoe UI"/>
                        </a:rPr>
                        <a:t>Di- </a:t>
                      </a:r>
                      <a:r>
                        <a:rPr sz="1200" spc="-315" dirty="0">
                          <a:solidFill>
                            <a:srgbClr val="231F20"/>
                          </a:solidFill>
                          <a:latin typeface="Segoe UI"/>
                          <a:cs typeface="Segoe UI"/>
                        </a:rPr>
                        <a:t> </a:t>
                      </a:r>
                      <a:r>
                        <a:rPr sz="1200" dirty="0">
                          <a:solidFill>
                            <a:srgbClr val="231F20"/>
                          </a:solidFill>
                          <a:latin typeface="Segoe UI"/>
                          <a:cs typeface="Segoe UI"/>
                        </a:rPr>
                        <a:t>rector</a:t>
                      </a:r>
                      <a:r>
                        <a:rPr sz="1200" spc="-5" dirty="0">
                          <a:solidFill>
                            <a:srgbClr val="231F20"/>
                          </a:solidFill>
                          <a:latin typeface="Segoe UI"/>
                          <a:cs typeface="Segoe UI"/>
                        </a:rPr>
                        <a:t> </a:t>
                      </a:r>
                      <a:r>
                        <a:rPr sz="1200" dirty="0">
                          <a:solidFill>
                            <a:srgbClr val="231F20"/>
                          </a:solidFill>
                          <a:latin typeface="Segoe UI"/>
                          <a:cs typeface="Segoe UI"/>
                        </a:rPr>
                        <a:t>of</a:t>
                      </a:r>
                      <a:r>
                        <a:rPr sz="1200" spc="-5" dirty="0">
                          <a:solidFill>
                            <a:srgbClr val="231F20"/>
                          </a:solidFill>
                          <a:latin typeface="Segoe UI"/>
                          <a:cs typeface="Segoe UI"/>
                        </a:rPr>
                        <a:t> GB </a:t>
                      </a:r>
                      <a:r>
                        <a:rPr sz="1200" dirty="0">
                          <a:solidFill>
                            <a:srgbClr val="231F20"/>
                          </a:solidFill>
                          <a:latin typeface="Segoe UI"/>
                          <a:cs typeface="Segoe UI"/>
                        </a:rPr>
                        <a:t>and</a:t>
                      </a:r>
                      <a:r>
                        <a:rPr sz="1200" spc="-5" dirty="0">
                          <a:solidFill>
                            <a:srgbClr val="231F20"/>
                          </a:solidFill>
                          <a:latin typeface="Segoe UI"/>
                          <a:cs typeface="Segoe UI"/>
                        </a:rPr>
                        <a:t> IT</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293626987"/>
                  </a:ext>
                </a:extLst>
              </a:tr>
              <a:tr h="577850">
                <a:tc>
                  <a:txBody>
                    <a:bodyPr/>
                    <a:lstStyle/>
                    <a:p>
                      <a:pPr marL="50800">
                        <a:lnSpc>
                          <a:spcPct val="100000"/>
                        </a:lnSpc>
                        <a:spcBef>
                          <a:spcPts val="70"/>
                        </a:spcBef>
                      </a:pPr>
                      <a:r>
                        <a:rPr sz="1200" spc="-5" dirty="0">
                          <a:solidFill>
                            <a:srgbClr val="231F20"/>
                          </a:solidFill>
                          <a:latin typeface="Segoe UI"/>
                          <a:cs typeface="Segoe UI"/>
                        </a:rPr>
                        <a:t>10:10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10:40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95885">
                        <a:lnSpc>
                          <a:spcPct val="100000"/>
                        </a:lnSpc>
                        <a:spcBef>
                          <a:spcPts val="70"/>
                        </a:spcBef>
                      </a:pPr>
                      <a:r>
                        <a:rPr sz="1200" b="1" spc="-5" dirty="0">
                          <a:solidFill>
                            <a:srgbClr val="314EA0"/>
                          </a:solidFill>
                          <a:latin typeface="Segoe UI"/>
                          <a:cs typeface="Segoe UI"/>
                        </a:rPr>
                        <a:t>Climate</a:t>
                      </a:r>
                      <a:r>
                        <a:rPr sz="1200" b="1" spc="5" dirty="0">
                          <a:solidFill>
                            <a:srgbClr val="314EA0"/>
                          </a:solidFill>
                          <a:latin typeface="Segoe UI"/>
                          <a:cs typeface="Segoe UI"/>
                        </a:rPr>
                        <a:t> services </a:t>
                      </a:r>
                      <a:r>
                        <a:rPr sz="1200" b="1" spc="-10" dirty="0">
                          <a:solidFill>
                            <a:srgbClr val="314EA0"/>
                          </a:solidFill>
                          <a:latin typeface="Segoe UI"/>
                          <a:cs typeface="Segoe UI"/>
                        </a:rPr>
                        <a:t>based</a:t>
                      </a:r>
                      <a:r>
                        <a:rPr sz="1200" b="1" spc="5" dirty="0">
                          <a:solidFill>
                            <a:srgbClr val="314EA0"/>
                          </a:solidFill>
                          <a:latin typeface="Segoe UI"/>
                          <a:cs typeface="Segoe UI"/>
                        </a:rPr>
                        <a:t> </a:t>
                      </a:r>
                      <a:r>
                        <a:rPr sz="1200" b="1" spc="-5" dirty="0">
                          <a:solidFill>
                            <a:srgbClr val="314EA0"/>
                          </a:solidFill>
                          <a:latin typeface="Segoe UI"/>
                          <a:cs typeface="Segoe UI"/>
                        </a:rPr>
                        <a:t>on</a:t>
                      </a:r>
                      <a:r>
                        <a:rPr sz="1200" b="1" dirty="0">
                          <a:solidFill>
                            <a:srgbClr val="314EA0"/>
                          </a:solidFill>
                          <a:latin typeface="Segoe UI"/>
                          <a:cs typeface="Segoe UI"/>
                        </a:rPr>
                        <a:t> </a:t>
                      </a:r>
                      <a:r>
                        <a:rPr sz="1200" b="1" spc="-5" dirty="0">
                          <a:solidFill>
                            <a:srgbClr val="314EA0"/>
                          </a:solidFill>
                          <a:latin typeface="Segoe UI"/>
                          <a:cs typeface="Segoe UI"/>
                        </a:rPr>
                        <a:t>climate</a:t>
                      </a:r>
                      <a:r>
                        <a:rPr sz="1200" b="1" spc="5" dirty="0">
                          <a:solidFill>
                            <a:srgbClr val="314EA0"/>
                          </a:solidFill>
                          <a:latin typeface="Segoe UI"/>
                          <a:cs typeface="Segoe UI"/>
                        </a:rPr>
                        <a:t> </a:t>
                      </a:r>
                      <a:r>
                        <a:rPr sz="1200" b="1" spc="-5" dirty="0">
                          <a:solidFill>
                            <a:srgbClr val="314EA0"/>
                          </a:solidFill>
                          <a:latin typeface="Segoe UI"/>
                          <a:cs typeface="Segoe UI"/>
                        </a:rPr>
                        <a:t>predictions </a:t>
                      </a:r>
                      <a:r>
                        <a:rPr sz="1200" b="1" spc="-315" dirty="0">
                          <a:solidFill>
                            <a:srgbClr val="314EA0"/>
                          </a:solidFill>
                          <a:latin typeface="Segoe UI"/>
                          <a:cs typeface="Segoe UI"/>
                        </a:rPr>
                        <a:t> </a:t>
                      </a:r>
                      <a:r>
                        <a:rPr sz="1200" b="1" spc="-5" dirty="0">
                          <a:solidFill>
                            <a:srgbClr val="314EA0"/>
                          </a:solidFill>
                          <a:latin typeface="Segoe UI"/>
                          <a:cs typeface="Segoe UI"/>
                        </a:rPr>
                        <a:t>and</a:t>
                      </a:r>
                      <a:r>
                        <a:rPr sz="1200" b="1" spc="-10" dirty="0">
                          <a:solidFill>
                            <a:srgbClr val="314EA0"/>
                          </a:solidFill>
                          <a:latin typeface="Segoe UI"/>
                          <a:cs typeface="Segoe UI"/>
                        </a:rPr>
                        <a:t> </a:t>
                      </a:r>
                      <a:r>
                        <a:rPr sz="1200" b="1" spc="-5" dirty="0">
                          <a:solidFill>
                            <a:srgbClr val="314EA0"/>
                          </a:solidFill>
                          <a:latin typeface="Segoe UI"/>
                          <a:cs typeface="Segoe UI"/>
                        </a:rPr>
                        <a:t>projections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898525">
                        <a:lnSpc>
                          <a:spcPct val="100000"/>
                        </a:lnSpc>
                        <a:spcBef>
                          <a:spcPts val="70"/>
                        </a:spcBef>
                      </a:pPr>
                      <a:r>
                        <a:rPr sz="1200" spc="-5" dirty="0">
                          <a:solidFill>
                            <a:srgbClr val="231F20"/>
                          </a:solidFill>
                          <a:latin typeface="Segoe UI"/>
                          <a:cs typeface="Segoe UI"/>
                        </a:rPr>
                        <a:t>Dr.</a:t>
                      </a:r>
                      <a:r>
                        <a:rPr sz="1200" spc="-45" dirty="0">
                          <a:solidFill>
                            <a:srgbClr val="231F20"/>
                          </a:solidFill>
                          <a:latin typeface="Segoe UI"/>
                          <a:cs typeface="Segoe UI"/>
                        </a:rPr>
                        <a:t> </a:t>
                      </a:r>
                      <a:r>
                        <a:rPr sz="1200" dirty="0">
                          <a:solidFill>
                            <a:srgbClr val="231F20"/>
                          </a:solidFill>
                          <a:latin typeface="Segoe UI"/>
                          <a:cs typeface="Segoe UI"/>
                        </a:rPr>
                        <a:t>Andreas</a:t>
                      </a:r>
                      <a:r>
                        <a:rPr sz="1200" spc="-40" dirty="0">
                          <a:solidFill>
                            <a:srgbClr val="231F20"/>
                          </a:solidFill>
                          <a:latin typeface="Segoe UI"/>
                          <a:cs typeface="Segoe UI"/>
                        </a:rPr>
                        <a:t> </a:t>
                      </a:r>
                      <a:r>
                        <a:rPr sz="1200" spc="-10" dirty="0">
                          <a:solidFill>
                            <a:srgbClr val="231F20"/>
                          </a:solidFill>
                          <a:latin typeface="Segoe UI"/>
                          <a:cs typeface="Segoe UI"/>
                        </a:rPr>
                        <a:t>Paxian </a:t>
                      </a:r>
                      <a:r>
                        <a:rPr sz="1200" spc="-315" dirty="0">
                          <a:solidFill>
                            <a:srgbClr val="231F20"/>
                          </a:solidFill>
                          <a:latin typeface="Segoe UI"/>
                          <a:cs typeface="Segoe UI"/>
                        </a:rPr>
                        <a:t> </a:t>
                      </a:r>
                      <a:r>
                        <a:rPr sz="1200" spc="-15" dirty="0">
                          <a:solidFill>
                            <a:srgbClr val="231F20"/>
                          </a:solidFill>
                          <a:latin typeface="Segoe UI"/>
                          <a:cs typeface="Segoe UI"/>
                        </a:rPr>
                        <a:t>DWD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671531604"/>
                  </a:ext>
                </a:extLst>
              </a:tr>
              <a:tr h="394970">
                <a:tc>
                  <a:txBody>
                    <a:bodyPr/>
                    <a:lstStyle/>
                    <a:p>
                      <a:pPr marL="50800">
                        <a:lnSpc>
                          <a:spcPct val="100000"/>
                        </a:lnSpc>
                        <a:spcBef>
                          <a:spcPts val="70"/>
                        </a:spcBef>
                      </a:pPr>
                      <a:r>
                        <a:rPr sz="1200" spc="-5" dirty="0">
                          <a:solidFill>
                            <a:srgbClr val="231F20"/>
                          </a:solidFill>
                          <a:latin typeface="Segoe UI"/>
                          <a:cs typeface="Segoe UI"/>
                        </a:rPr>
                        <a:t>10:40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11:10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213995">
                        <a:lnSpc>
                          <a:spcPct val="100000"/>
                        </a:lnSpc>
                        <a:spcBef>
                          <a:spcPts val="70"/>
                        </a:spcBef>
                      </a:pPr>
                      <a:r>
                        <a:rPr sz="1200" b="1" spc="-5" dirty="0">
                          <a:solidFill>
                            <a:srgbClr val="314EA0"/>
                          </a:solidFill>
                          <a:latin typeface="Segoe UI"/>
                          <a:cs typeface="Segoe UI"/>
                        </a:rPr>
                        <a:t>Numerical Weather Prediction at DWD: </a:t>
                      </a:r>
                      <a:r>
                        <a:rPr sz="1200" b="1" spc="-15" dirty="0">
                          <a:solidFill>
                            <a:srgbClr val="314EA0"/>
                          </a:solidFill>
                          <a:latin typeface="Segoe UI"/>
                          <a:cs typeface="Segoe UI"/>
                        </a:rPr>
                        <a:t>cur- </a:t>
                      </a:r>
                      <a:r>
                        <a:rPr sz="1200" b="1" spc="-320" dirty="0">
                          <a:solidFill>
                            <a:srgbClr val="314EA0"/>
                          </a:solidFill>
                          <a:latin typeface="Segoe UI"/>
                          <a:cs typeface="Segoe UI"/>
                        </a:rPr>
                        <a:t> </a:t>
                      </a:r>
                      <a:r>
                        <a:rPr sz="1200" b="1" spc="-5" dirty="0">
                          <a:solidFill>
                            <a:srgbClr val="314EA0"/>
                          </a:solidFill>
                          <a:latin typeface="Segoe UI"/>
                          <a:cs typeface="Segoe UI"/>
                        </a:rPr>
                        <a:t>rent </a:t>
                      </a:r>
                      <a:r>
                        <a:rPr sz="1200" b="1" dirty="0">
                          <a:solidFill>
                            <a:srgbClr val="314EA0"/>
                          </a:solidFill>
                          <a:latin typeface="Segoe UI"/>
                          <a:cs typeface="Segoe UI"/>
                        </a:rPr>
                        <a:t>status</a:t>
                      </a:r>
                      <a:r>
                        <a:rPr sz="1200" b="1" spc="-5" dirty="0">
                          <a:solidFill>
                            <a:srgbClr val="314EA0"/>
                          </a:solidFill>
                          <a:latin typeface="Segoe UI"/>
                          <a:cs typeface="Segoe UI"/>
                        </a:rPr>
                        <a:t> and</a:t>
                      </a:r>
                      <a:r>
                        <a:rPr sz="1200" b="1" spc="-10" dirty="0">
                          <a:solidFill>
                            <a:srgbClr val="314EA0"/>
                          </a:solidFill>
                          <a:latin typeface="Segoe UI"/>
                          <a:cs typeface="Segoe UI"/>
                        </a:rPr>
                        <a:t> </a:t>
                      </a:r>
                      <a:r>
                        <a:rPr sz="1200" b="1" dirty="0">
                          <a:solidFill>
                            <a:srgbClr val="314EA0"/>
                          </a:solidFill>
                          <a:latin typeface="Segoe UI"/>
                          <a:cs typeface="Segoe UI"/>
                        </a:rPr>
                        <a:t>upcoming</a:t>
                      </a:r>
                      <a:r>
                        <a:rPr sz="1200" b="1" spc="-5" dirty="0">
                          <a:solidFill>
                            <a:srgbClr val="314EA0"/>
                          </a:solidFill>
                          <a:latin typeface="Segoe UI"/>
                          <a:cs typeface="Segoe UI"/>
                        </a:rPr>
                        <a:t> developments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764540">
                        <a:lnSpc>
                          <a:spcPct val="100000"/>
                        </a:lnSpc>
                        <a:spcBef>
                          <a:spcPts val="70"/>
                        </a:spcBef>
                      </a:pPr>
                      <a:r>
                        <a:rPr sz="1200" spc="-5" dirty="0">
                          <a:solidFill>
                            <a:srgbClr val="231F20"/>
                          </a:solidFill>
                          <a:latin typeface="Segoe UI"/>
                          <a:cs typeface="Segoe UI"/>
                        </a:rPr>
                        <a:t>Dr.</a:t>
                      </a:r>
                      <a:r>
                        <a:rPr sz="1200" spc="-50" dirty="0">
                          <a:solidFill>
                            <a:srgbClr val="231F20"/>
                          </a:solidFill>
                          <a:latin typeface="Segoe UI"/>
                          <a:cs typeface="Segoe UI"/>
                        </a:rPr>
                        <a:t> </a:t>
                      </a:r>
                      <a:r>
                        <a:rPr sz="1200" dirty="0">
                          <a:solidFill>
                            <a:srgbClr val="231F20"/>
                          </a:solidFill>
                          <a:latin typeface="Segoe UI"/>
                          <a:cs typeface="Segoe UI"/>
                        </a:rPr>
                        <a:t>Linda</a:t>
                      </a:r>
                      <a:r>
                        <a:rPr sz="1200" spc="-45" dirty="0">
                          <a:solidFill>
                            <a:srgbClr val="231F20"/>
                          </a:solidFill>
                          <a:latin typeface="Segoe UI"/>
                          <a:cs typeface="Segoe UI"/>
                        </a:rPr>
                        <a:t> </a:t>
                      </a:r>
                      <a:r>
                        <a:rPr sz="1200" spc="-5" dirty="0">
                          <a:solidFill>
                            <a:srgbClr val="231F20"/>
                          </a:solidFill>
                          <a:latin typeface="Segoe UI"/>
                          <a:cs typeface="Segoe UI"/>
                        </a:rPr>
                        <a:t>Schlemmer </a:t>
                      </a:r>
                      <a:r>
                        <a:rPr sz="1200" spc="-310" dirty="0">
                          <a:solidFill>
                            <a:srgbClr val="231F20"/>
                          </a:solidFill>
                          <a:latin typeface="Segoe UI"/>
                          <a:cs typeface="Segoe UI"/>
                        </a:rPr>
                        <a:t> </a:t>
                      </a:r>
                      <a:r>
                        <a:rPr sz="1200" spc="-15" dirty="0">
                          <a:solidFill>
                            <a:srgbClr val="231F20"/>
                          </a:solidFill>
                          <a:latin typeface="Segoe UI"/>
                          <a:cs typeface="Segoe UI"/>
                        </a:rPr>
                        <a:t>DWD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662690000"/>
                  </a:ext>
                </a:extLst>
              </a:tr>
              <a:tr h="394970">
                <a:tc>
                  <a:txBody>
                    <a:bodyPr/>
                    <a:lstStyle/>
                    <a:p>
                      <a:pPr marL="50800">
                        <a:lnSpc>
                          <a:spcPct val="100000"/>
                        </a:lnSpc>
                        <a:spcBef>
                          <a:spcPts val="70"/>
                        </a:spcBef>
                      </a:pPr>
                      <a:r>
                        <a:rPr sz="1200" spc="-5" dirty="0">
                          <a:solidFill>
                            <a:srgbClr val="231F20"/>
                          </a:solidFill>
                          <a:latin typeface="Segoe UI"/>
                          <a:cs typeface="Segoe UI"/>
                        </a:rPr>
                        <a:t>11:10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11:40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97155">
                        <a:lnSpc>
                          <a:spcPct val="100000"/>
                        </a:lnSpc>
                        <a:spcBef>
                          <a:spcPts val="70"/>
                        </a:spcBef>
                      </a:pPr>
                      <a:r>
                        <a:rPr sz="1200" b="1" spc="-5" dirty="0">
                          <a:solidFill>
                            <a:srgbClr val="314EA0"/>
                          </a:solidFill>
                          <a:latin typeface="Segoe UI"/>
                          <a:cs typeface="Segoe UI"/>
                        </a:rPr>
                        <a:t>Operational</a:t>
                      </a:r>
                      <a:r>
                        <a:rPr sz="1200" b="1" spc="-10" dirty="0">
                          <a:solidFill>
                            <a:srgbClr val="314EA0"/>
                          </a:solidFill>
                          <a:latin typeface="Segoe UI"/>
                          <a:cs typeface="Segoe UI"/>
                        </a:rPr>
                        <a:t> </a:t>
                      </a:r>
                      <a:r>
                        <a:rPr sz="1200" b="1" dirty="0">
                          <a:solidFill>
                            <a:srgbClr val="314EA0"/>
                          </a:solidFill>
                          <a:latin typeface="Segoe UI"/>
                          <a:cs typeface="Segoe UI"/>
                        </a:rPr>
                        <a:t>use </a:t>
                      </a:r>
                      <a:r>
                        <a:rPr sz="1200" b="1" spc="-10" dirty="0">
                          <a:solidFill>
                            <a:srgbClr val="314EA0"/>
                          </a:solidFill>
                          <a:latin typeface="Segoe UI"/>
                          <a:cs typeface="Segoe UI"/>
                        </a:rPr>
                        <a:t>of </a:t>
                      </a:r>
                      <a:r>
                        <a:rPr sz="1200" b="1" spc="-5" dirty="0">
                          <a:solidFill>
                            <a:srgbClr val="314EA0"/>
                          </a:solidFill>
                          <a:latin typeface="Segoe UI"/>
                          <a:cs typeface="Segoe UI"/>
                        </a:rPr>
                        <a:t>numerical weather</a:t>
                      </a:r>
                      <a:r>
                        <a:rPr sz="1200" b="1" dirty="0">
                          <a:solidFill>
                            <a:srgbClr val="314EA0"/>
                          </a:solidFill>
                          <a:latin typeface="Segoe UI"/>
                          <a:cs typeface="Segoe UI"/>
                        </a:rPr>
                        <a:t> </a:t>
                      </a:r>
                      <a:r>
                        <a:rPr sz="1200" b="1" spc="-5" dirty="0">
                          <a:solidFill>
                            <a:srgbClr val="314EA0"/>
                          </a:solidFill>
                          <a:latin typeface="Segoe UI"/>
                          <a:cs typeface="Segoe UI"/>
                        </a:rPr>
                        <a:t>predic- </a:t>
                      </a:r>
                      <a:r>
                        <a:rPr sz="1200" b="1" spc="-320" dirty="0">
                          <a:solidFill>
                            <a:srgbClr val="314EA0"/>
                          </a:solidFill>
                          <a:latin typeface="Segoe UI"/>
                          <a:cs typeface="Segoe UI"/>
                        </a:rPr>
                        <a:t> </a:t>
                      </a:r>
                      <a:r>
                        <a:rPr sz="1200" b="1" spc="-5" dirty="0">
                          <a:solidFill>
                            <a:srgbClr val="314EA0"/>
                          </a:solidFill>
                          <a:latin typeface="Segoe UI"/>
                          <a:cs typeface="Segoe UI"/>
                        </a:rPr>
                        <a:t>tion</a:t>
                      </a:r>
                      <a:r>
                        <a:rPr sz="1200" b="1" spc="-10" dirty="0">
                          <a:solidFill>
                            <a:srgbClr val="314EA0"/>
                          </a:solidFill>
                          <a:latin typeface="Segoe UI"/>
                          <a:cs typeface="Segoe UI"/>
                        </a:rPr>
                        <a:t> </a:t>
                      </a:r>
                      <a:r>
                        <a:rPr sz="1200" b="1" spc="-5" dirty="0">
                          <a:solidFill>
                            <a:srgbClr val="314EA0"/>
                          </a:solidFill>
                          <a:latin typeface="Segoe UI"/>
                          <a:cs typeface="Segoe UI"/>
                        </a:rPr>
                        <a:t>in forecasting</a:t>
                      </a:r>
                      <a:r>
                        <a:rPr sz="1200" b="1" dirty="0">
                          <a:solidFill>
                            <a:srgbClr val="314EA0"/>
                          </a:solidFill>
                          <a:latin typeface="Segoe UI"/>
                          <a:cs typeface="Segoe UI"/>
                        </a:rPr>
                        <a:t> </a:t>
                      </a:r>
                      <a:r>
                        <a:rPr sz="1200" b="1" spc="-5" dirty="0">
                          <a:solidFill>
                            <a:srgbClr val="314EA0"/>
                          </a:solidFill>
                          <a:latin typeface="Segoe UI"/>
                          <a:cs typeface="Segoe UI"/>
                        </a:rPr>
                        <a:t>and warning </a:t>
                      </a:r>
                      <a:r>
                        <a:rPr sz="1200" b="1" spc="5" dirty="0">
                          <a:solidFill>
                            <a:srgbClr val="314EA0"/>
                          </a:solidFill>
                          <a:latin typeface="Segoe UI"/>
                          <a:cs typeface="Segoe UI"/>
                        </a:rPr>
                        <a:t>services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747395">
                        <a:lnSpc>
                          <a:spcPct val="100000"/>
                        </a:lnSpc>
                        <a:spcBef>
                          <a:spcPts val="70"/>
                        </a:spcBef>
                      </a:pPr>
                      <a:r>
                        <a:rPr sz="1200" dirty="0">
                          <a:solidFill>
                            <a:srgbClr val="231F20"/>
                          </a:solidFill>
                          <a:latin typeface="Segoe UI"/>
                          <a:cs typeface="Segoe UI"/>
                        </a:rPr>
                        <a:t>Mr.</a:t>
                      </a:r>
                      <a:r>
                        <a:rPr sz="1200" spc="-45" dirty="0">
                          <a:solidFill>
                            <a:srgbClr val="231F20"/>
                          </a:solidFill>
                          <a:latin typeface="Segoe UI"/>
                          <a:cs typeface="Segoe UI"/>
                        </a:rPr>
                        <a:t> </a:t>
                      </a:r>
                      <a:r>
                        <a:rPr sz="1200" spc="-5" dirty="0">
                          <a:solidFill>
                            <a:srgbClr val="231F20"/>
                          </a:solidFill>
                          <a:latin typeface="Segoe UI"/>
                          <a:cs typeface="Segoe UI"/>
                        </a:rPr>
                        <a:t>Franz-Josef</a:t>
                      </a:r>
                      <a:r>
                        <a:rPr sz="1200" spc="-50" dirty="0">
                          <a:solidFill>
                            <a:srgbClr val="231F20"/>
                          </a:solidFill>
                          <a:latin typeface="Segoe UI"/>
                          <a:cs typeface="Segoe UI"/>
                        </a:rPr>
                        <a:t> </a:t>
                      </a:r>
                      <a:r>
                        <a:rPr sz="1200" dirty="0">
                          <a:solidFill>
                            <a:srgbClr val="231F20"/>
                          </a:solidFill>
                          <a:latin typeface="Segoe UI"/>
                          <a:cs typeface="Segoe UI"/>
                        </a:rPr>
                        <a:t>Molé </a:t>
                      </a:r>
                      <a:r>
                        <a:rPr sz="1200" spc="-315" dirty="0">
                          <a:solidFill>
                            <a:srgbClr val="231F20"/>
                          </a:solidFill>
                          <a:latin typeface="Segoe UI"/>
                          <a:cs typeface="Segoe UI"/>
                        </a:rPr>
                        <a:t> </a:t>
                      </a:r>
                      <a:r>
                        <a:rPr sz="1200" spc="-15" dirty="0">
                          <a:solidFill>
                            <a:srgbClr val="231F20"/>
                          </a:solidFill>
                          <a:latin typeface="Segoe UI"/>
                          <a:cs typeface="Segoe UI"/>
                        </a:rPr>
                        <a:t>DWD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142652207"/>
                  </a:ext>
                </a:extLst>
              </a:tr>
              <a:tr h="289560">
                <a:tc>
                  <a:txBody>
                    <a:bodyPr/>
                    <a:lstStyle/>
                    <a:p>
                      <a:pPr marL="50800">
                        <a:lnSpc>
                          <a:spcPct val="100000"/>
                        </a:lnSpc>
                        <a:spcBef>
                          <a:spcPts val="70"/>
                        </a:spcBef>
                      </a:pPr>
                      <a:r>
                        <a:rPr sz="1200" spc="-5" dirty="0">
                          <a:solidFill>
                            <a:srgbClr val="231F20"/>
                          </a:solidFill>
                          <a:latin typeface="Segoe UI"/>
                          <a:cs typeface="Segoe UI"/>
                        </a:rPr>
                        <a:t>11:40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11:45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spc="-5" dirty="0">
                          <a:solidFill>
                            <a:srgbClr val="231F20"/>
                          </a:solidFill>
                          <a:latin typeface="Segoe UI"/>
                          <a:cs typeface="Segoe UI"/>
                        </a:rPr>
                        <a:t>Break</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897099620"/>
                  </a:ext>
                </a:extLst>
              </a:tr>
              <a:tr h="577850">
                <a:tc>
                  <a:txBody>
                    <a:bodyPr/>
                    <a:lstStyle/>
                    <a:p>
                      <a:pPr marL="50800">
                        <a:lnSpc>
                          <a:spcPct val="100000"/>
                        </a:lnSpc>
                        <a:spcBef>
                          <a:spcPts val="70"/>
                        </a:spcBef>
                      </a:pPr>
                      <a:r>
                        <a:rPr sz="1200" spc="-5" dirty="0">
                          <a:solidFill>
                            <a:srgbClr val="231F20"/>
                          </a:solidFill>
                          <a:latin typeface="Segoe UI"/>
                          <a:cs typeface="Segoe UI"/>
                        </a:rPr>
                        <a:t>11:45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12:15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121920">
                        <a:lnSpc>
                          <a:spcPct val="100000"/>
                        </a:lnSpc>
                        <a:spcBef>
                          <a:spcPts val="70"/>
                        </a:spcBef>
                      </a:pPr>
                      <a:r>
                        <a:rPr sz="1200" b="1" spc="-25" dirty="0">
                          <a:solidFill>
                            <a:srgbClr val="314EA0"/>
                          </a:solidFill>
                          <a:latin typeface="Segoe UI"/>
                          <a:cs typeface="Segoe UI"/>
                        </a:rPr>
                        <a:t>Tohoku</a:t>
                      </a:r>
                      <a:r>
                        <a:rPr sz="1200" b="1" dirty="0">
                          <a:solidFill>
                            <a:srgbClr val="314EA0"/>
                          </a:solidFill>
                          <a:latin typeface="Segoe UI"/>
                          <a:cs typeface="Segoe UI"/>
                        </a:rPr>
                        <a:t> </a:t>
                      </a:r>
                      <a:r>
                        <a:rPr sz="1200" b="1" spc="-15" dirty="0">
                          <a:solidFill>
                            <a:srgbClr val="314EA0"/>
                          </a:solidFill>
                          <a:latin typeface="Segoe UI"/>
                          <a:cs typeface="Segoe UI"/>
                        </a:rPr>
                        <a:t>University’s</a:t>
                      </a:r>
                      <a:r>
                        <a:rPr sz="1200" b="1" spc="5" dirty="0">
                          <a:solidFill>
                            <a:srgbClr val="314EA0"/>
                          </a:solidFill>
                          <a:latin typeface="Segoe UI"/>
                          <a:cs typeface="Segoe UI"/>
                        </a:rPr>
                        <a:t> </a:t>
                      </a:r>
                      <a:r>
                        <a:rPr sz="1200" b="1" dirty="0">
                          <a:solidFill>
                            <a:srgbClr val="314EA0"/>
                          </a:solidFill>
                          <a:latin typeface="Segoe UI"/>
                          <a:cs typeface="Segoe UI"/>
                        </a:rPr>
                        <a:t>new</a:t>
                      </a:r>
                      <a:r>
                        <a:rPr sz="1200" b="1" spc="10" dirty="0">
                          <a:solidFill>
                            <a:srgbClr val="314EA0"/>
                          </a:solidFill>
                          <a:latin typeface="Segoe UI"/>
                          <a:cs typeface="Segoe UI"/>
                        </a:rPr>
                        <a:t> </a:t>
                      </a:r>
                      <a:r>
                        <a:rPr sz="1200" b="1" spc="-5" dirty="0">
                          <a:solidFill>
                            <a:srgbClr val="314EA0"/>
                          </a:solidFill>
                          <a:latin typeface="Segoe UI"/>
                          <a:cs typeface="Segoe UI"/>
                        </a:rPr>
                        <a:t>supercomputer</a:t>
                      </a:r>
                      <a:r>
                        <a:rPr sz="1200" b="1" spc="5" dirty="0">
                          <a:solidFill>
                            <a:srgbClr val="314EA0"/>
                          </a:solidFill>
                          <a:latin typeface="Segoe UI"/>
                          <a:cs typeface="Segoe UI"/>
                        </a:rPr>
                        <a:t> </a:t>
                      </a:r>
                      <a:r>
                        <a:rPr sz="1200" b="1" spc="-5" dirty="0">
                          <a:solidFill>
                            <a:srgbClr val="314EA0"/>
                          </a:solidFill>
                          <a:latin typeface="Segoe UI"/>
                          <a:cs typeface="Segoe UI"/>
                        </a:rPr>
                        <a:t>with </a:t>
                      </a:r>
                      <a:r>
                        <a:rPr sz="1200" b="1" spc="-315" dirty="0">
                          <a:solidFill>
                            <a:srgbClr val="314EA0"/>
                          </a:solidFill>
                          <a:latin typeface="Segoe UI"/>
                          <a:cs typeface="Segoe UI"/>
                        </a:rPr>
                        <a:t> </a:t>
                      </a:r>
                      <a:r>
                        <a:rPr sz="1200" b="1" spc="-5" dirty="0">
                          <a:solidFill>
                            <a:srgbClr val="314EA0"/>
                          </a:solidFill>
                          <a:latin typeface="Segoe UI"/>
                          <a:cs typeface="Segoe UI"/>
                        </a:rPr>
                        <a:t>the third-generation SX-Aurora </a:t>
                      </a:r>
                      <a:r>
                        <a:rPr sz="1200" b="1" dirty="0">
                          <a:solidFill>
                            <a:srgbClr val="314EA0"/>
                          </a:solidFill>
                          <a:latin typeface="Segoe UI"/>
                          <a:cs typeface="Segoe UI"/>
                        </a:rPr>
                        <a:t>TSUBASA </a:t>
                      </a:r>
                      <a:r>
                        <a:rPr sz="1200" b="1" spc="5" dirty="0">
                          <a:solidFill>
                            <a:srgbClr val="314EA0"/>
                          </a:solidFill>
                          <a:latin typeface="Segoe UI"/>
                          <a:cs typeface="Segoe UI"/>
                        </a:rPr>
                        <a:t> </a:t>
                      </a:r>
                      <a:r>
                        <a:rPr sz="1200" b="1" spc="-5" dirty="0">
                          <a:solidFill>
                            <a:srgbClr val="314EA0"/>
                          </a:solidFill>
                          <a:latin typeface="Segoe UI"/>
                          <a:cs typeface="Segoe UI"/>
                        </a:rPr>
                        <a:t>vector</a:t>
                      </a:r>
                      <a:r>
                        <a:rPr sz="1200" b="1" spc="-10" dirty="0">
                          <a:solidFill>
                            <a:srgbClr val="314EA0"/>
                          </a:solidFill>
                          <a:latin typeface="Segoe UI"/>
                          <a:cs typeface="Segoe UI"/>
                        </a:rPr>
                        <a:t> </a:t>
                      </a:r>
                      <a:r>
                        <a:rPr sz="1200" b="1" dirty="0">
                          <a:solidFill>
                            <a:srgbClr val="314EA0"/>
                          </a:solidFill>
                          <a:latin typeface="Segoe UI"/>
                          <a:cs typeface="Segoe UI"/>
                        </a:rPr>
                        <a:t>engines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958215">
                        <a:lnSpc>
                          <a:spcPct val="100000"/>
                        </a:lnSpc>
                        <a:spcBef>
                          <a:spcPts val="70"/>
                        </a:spcBef>
                      </a:pPr>
                      <a:r>
                        <a:rPr sz="1200" dirty="0">
                          <a:solidFill>
                            <a:srgbClr val="231F20"/>
                          </a:solidFill>
                          <a:latin typeface="Segoe UI"/>
                          <a:cs typeface="Segoe UI"/>
                        </a:rPr>
                        <a:t>Hiroyuki</a:t>
                      </a:r>
                      <a:r>
                        <a:rPr sz="1200" spc="-65" dirty="0">
                          <a:solidFill>
                            <a:srgbClr val="231F20"/>
                          </a:solidFill>
                          <a:latin typeface="Segoe UI"/>
                          <a:cs typeface="Segoe UI"/>
                        </a:rPr>
                        <a:t> </a:t>
                      </a:r>
                      <a:r>
                        <a:rPr sz="1200" spc="-20" dirty="0">
                          <a:solidFill>
                            <a:srgbClr val="231F20"/>
                          </a:solidFill>
                          <a:latin typeface="Segoe UI"/>
                          <a:cs typeface="Segoe UI"/>
                        </a:rPr>
                        <a:t>Takizawa </a:t>
                      </a:r>
                      <a:r>
                        <a:rPr sz="1200" spc="-315" dirty="0">
                          <a:solidFill>
                            <a:srgbClr val="231F20"/>
                          </a:solidFill>
                          <a:latin typeface="Segoe UI"/>
                          <a:cs typeface="Segoe UI"/>
                        </a:rPr>
                        <a:t> </a:t>
                      </a:r>
                      <a:r>
                        <a:rPr sz="1200" spc="-120" dirty="0">
                          <a:solidFill>
                            <a:srgbClr val="231F20"/>
                          </a:solidFill>
                          <a:latin typeface="Segoe UI"/>
                          <a:cs typeface="Segoe UI"/>
                        </a:rPr>
                        <a:t>T</a:t>
                      </a:r>
                      <a:r>
                        <a:rPr sz="1200" dirty="0">
                          <a:solidFill>
                            <a:srgbClr val="231F20"/>
                          </a:solidFill>
                          <a:latin typeface="Segoe UI"/>
                          <a:cs typeface="Segoe UI"/>
                        </a:rPr>
                        <a:t>ohoku University</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066006426"/>
                  </a:ext>
                </a:extLst>
              </a:tr>
              <a:tr h="289560">
                <a:tc>
                  <a:txBody>
                    <a:bodyPr/>
                    <a:lstStyle/>
                    <a:p>
                      <a:pPr marL="50800">
                        <a:lnSpc>
                          <a:spcPct val="100000"/>
                        </a:lnSpc>
                        <a:spcBef>
                          <a:spcPts val="70"/>
                        </a:spcBef>
                      </a:pPr>
                      <a:r>
                        <a:rPr sz="1200" spc="-5" dirty="0">
                          <a:solidFill>
                            <a:srgbClr val="231F20"/>
                          </a:solidFill>
                          <a:latin typeface="Segoe UI"/>
                          <a:cs typeface="Segoe UI"/>
                        </a:rPr>
                        <a:t>12:15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13:00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dirty="0">
                          <a:solidFill>
                            <a:srgbClr val="231F20"/>
                          </a:solidFill>
                          <a:latin typeface="Segoe UI"/>
                          <a:cs typeface="Segoe UI"/>
                        </a:rPr>
                        <a:t>Lunch</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dirty="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563336182"/>
                  </a:ext>
                </a:extLst>
              </a:tr>
            </a:tbl>
          </a:graphicData>
        </a:graphic>
      </p:graphicFrame>
      <p:pic>
        <p:nvPicPr>
          <p:cNvPr id="5" name="Picture 4" descr="A picture containing graphics, circle, screenshot, electric blue&#10;&#10;Description automatically generated">
            <a:extLst>
              <a:ext uri="{FF2B5EF4-FFF2-40B4-BE49-F238E27FC236}">
                <a16:creationId xmlns:a16="http://schemas.microsoft.com/office/drawing/2014/main" id="{443757A5-0C3A-C38E-C534-270135392DF5}"/>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1813007850"/>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8400F0-BEF7-1992-1106-759F6F6E23FF}"/>
              </a:ext>
            </a:extLst>
          </p:cNvPr>
          <p:cNvSpPr>
            <a:spLocks noGrp="1"/>
          </p:cNvSpPr>
          <p:nvPr>
            <p:ph type="body" sz="quarter" idx="11"/>
          </p:nvPr>
        </p:nvSpPr>
        <p:spPr>
          <a:xfrm>
            <a:off x="263529" y="138414"/>
            <a:ext cx="11664951" cy="615553"/>
          </a:xfrm>
        </p:spPr>
        <p:txBody>
          <a:bodyPr/>
          <a:lstStyle/>
          <a:p>
            <a:r>
              <a:rPr lang="en-US" dirty="0"/>
              <a:t>Day 2 – Wed 21</a:t>
            </a:r>
            <a:r>
              <a:rPr lang="en-US" baseline="30000" dirty="0"/>
              <a:t>st</a:t>
            </a:r>
            <a:r>
              <a:rPr lang="en-US" dirty="0"/>
              <a:t> June 2023 at DWD Headquarters, Offenbach</a:t>
            </a:r>
          </a:p>
        </p:txBody>
      </p:sp>
      <p:graphicFrame>
        <p:nvGraphicFramePr>
          <p:cNvPr id="2" name="Table 1">
            <a:extLst>
              <a:ext uri="{FF2B5EF4-FFF2-40B4-BE49-F238E27FC236}">
                <a16:creationId xmlns:a16="http://schemas.microsoft.com/office/drawing/2014/main" id="{D9169C9F-42C0-B9B5-5168-BE1EE76C41A3}"/>
              </a:ext>
            </a:extLst>
          </p:cNvPr>
          <p:cNvGraphicFramePr>
            <a:graphicFrameLocks noGrp="1"/>
          </p:cNvGraphicFramePr>
          <p:nvPr/>
        </p:nvGraphicFramePr>
        <p:xfrm>
          <a:off x="263525" y="979488"/>
          <a:ext cx="6632573" cy="1554480"/>
        </p:xfrm>
        <a:graphic>
          <a:graphicData uri="http://schemas.openxmlformats.org/drawingml/2006/table">
            <a:tbl>
              <a:tblPr firstRow="1" bandRow="1">
                <a:tableStyleId>{2D5ABB26-0587-4C30-8999-92F81FD0307C}</a:tableStyleId>
              </a:tblPr>
              <a:tblGrid>
                <a:gridCol w="998219">
                  <a:extLst>
                    <a:ext uri="{9D8B030D-6E8A-4147-A177-3AD203B41FA5}">
                      <a16:colId xmlns:a16="http://schemas.microsoft.com/office/drawing/2014/main" val="973827684"/>
                    </a:ext>
                  </a:extLst>
                </a:gridCol>
                <a:gridCol w="3417570">
                  <a:extLst>
                    <a:ext uri="{9D8B030D-6E8A-4147-A177-3AD203B41FA5}">
                      <a16:colId xmlns:a16="http://schemas.microsoft.com/office/drawing/2014/main" val="3284322177"/>
                    </a:ext>
                  </a:extLst>
                </a:gridCol>
                <a:gridCol w="2216784">
                  <a:extLst>
                    <a:ext uri="{9D8B030D-6E8A-4147-A177-3AD203B41FA5}">
                      <a16:colId xmlns:a16="http://schemas.microsoft.com/office/drawing/2014/main" val="385305465"/>
                    </a:ext>
                  </a:extLst>
                </a:gridCol>
              </a:tblGrid>
              <a:tr h="289560">
                <a:tc>
                  <a:txBody>
                    <a:bodyPr/>
                    <a:lstStyle/>
                    <a:p>
                      <a:pPr marL="50800">
                        <a:lnSpc>
                          <a:spcPct val="100000"/>
                        </a:lnSpc>
                        <a:spcBef>
                          <a:spcPts val="70"/>
                        </a:spcBef>
                      </a:pPr>
                      <a:r>
                        <a:rPr sz="1200" spc="-5" dirty="0">
                          <a:solidFill>
                            <a:srgbClr val="231F20"/>
                          </a:solidFill>
                          <a:latin typeface="Segoe UI"/>
                          <a:cs typeface="Segoe UI"/>
                        </a:rPr>
                        <a:t>13:00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14:20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dirty="0">
                          <a:solidFill>
                            <a:srgbClr val="314EA0"/>
                          </a:solidFill>
                          <a:latin typeface="Segoe UI"/>
                          <a:cs typeface="Segoe UI"/>
                        </a:rPr>
                        <a:t>Guided</a:t>
                      </a:r>
                      <a:r>
                        <a:rPr sz="1200" b="1" spc="-10" dirty="0">
                          <a:solidFill>
                            <a:srgbClr val="314EA0"/>
                          </a:solidFill>
                          <a:latin typeface="Segoe UI"/>
                          <a:cs typeface="Segoe UI"/>
                        </a:rPr>
                        <a:t> </a:t>
                      </a:r>
                      <a:r>
                        <a:rPr sz="1200" b="1" spc="-5" dirty="0">
                          <a:solidFill>
                            <a:srgbClr val="314EA0"/>
                          </a:solidFill>
                          <a:latin typeface="Segoe UI"/>
                          <a:cs typeface="Segoe UI"/>
                        </a:rPr>
                        <a:t>tour</a:t>
                      </a:r>
                      <a:r>
                        <a:rPr sz="1200" b="1" spc="-10" dirty="0">
                          <a:solidFill>
                            <a:srgbClr val="314EA0"/>
                          </a:solidFill>
                          <a:latin typeface="Segoe UI"/>
                          <a:cs typeface="Segoe UI"/>
                        </a:rPr>
                        <a:t> </a:t>
                      </a:r>
                      <a:r>
                        <a:rPr sz="1200" b="1" spc="-5" dirty="0">
                          <a:solidFill>
                            <a:srgbClr val="314EA0"/>
                          </a:solidFill>
                          <a:latin typeface="Segoe UI"/>
                          <a:cs typeface="Segoe UI"/>
                        </a:rPr>
                        <a:t>through</a:t>
                      </a:r>
                      <a:r>
                        <a:rPr sz="1200" b="1" spc="-15" dirty="0">
                          <a:solidFill>
                            <a:srgbClr val="314EA0"/>
                          </a:solidFill>
                          <a:latin typeface="Segoe UI"/>
                          <a:cs typeface="Segoe UI"/>
                        </a:rPr>
                        <a:t> </a:t>
                      </a:r>
                      <a:r>
                        <a:rPr sz="1200" b="1" spc="-5" dirty="0">
                          <a:solidFill>
                            <a:srgbClr val="314EA0"/>
                          </a:solidFill>
                          <a:latin typeface="Segoe UI"/>
                          <a:cs typeface="Segoe UI"/>
                        </a:rPr>
                        <a:t>the</a:t>
                      </a:r>
                      <a:r>
                        <a:rPr sz="1200" b="1" spc="-10" dirty="0">
                          <a:solidFill>
                            <a:srgbClr val="314EA0"/>
                          </a:solidFill>
                          <a:latin typeface="Segoe UI"/>
                          <a:cs typeface="Segoe UI"/>
                        </a:rPr>
                        <a:t> </a:t>
                      </a:r>
                      <a:r>
                        <a:rPr sz="1200" b="1" spc="-5" dirty="0">
                          <a:solidFill>
                            <a:srgbClr val="314EA0"/>
                          </a:solidFill>
                          <a:latin typeface="Segoe UI"/>
                          <a:cs typeface="Segoe UI"/>
                        </a:rPr>
                        <a:t>DWD</a:t>
                      </a:r>
                      <a:r>
                        <a:rPr sz="1200" b="1" spc="-10" dirty="0">
                          <a:solidFill>
                            <a:srgbClr val="314EA0"/>
                          </a:solidFill>
                          <a:latin typeface="Segoe UI"/>
                          <a:cs typeface="Segoe UI"/>
                        </a:rPr>
                        <a:t> </a:t>
                      </a:r>
                      <a:r>
                        <a:rPr sz="1200" b="1" spc="-5" dirty="0">
                          <a:solidFill>
                            <a:srgbClr val="314EA0"/>
                          </a:solidFill>
                          <a:latin typeface="Segoe UI"/>
                          <a:cs typeface="Segoe UI"/>
                        </a:rPr>
                        <a:t>Data</a:t>
                      </a:r>
                      <a:r>
                        <a:rPr sz="1200" b="1" spc="-15" dirty="0">
                          <a:solidFill>
                            <a:srgbClr val="314EA0"/>
                          </a:solidFill>
                          <a:latin typeface="Segoe UI"/>
                          <a:cs typeface="Segoe UI"/>
                        </a:rPr>
                        <a:t> </a:t>
                      </a:r>
                      <a:r>
                        <a:rPr sz="1200" b="1" spc="-5" dirty="0">
                          <a:solidFill>
                            <a:srgbClr val="314EA0"/>
                          </a:solidFill>
                          <a:latin typeface="Segoe UI"/>
                          <a:cs typeface="Segoe UI"/>
                        </a:rPr>
                        <a:t>Centre</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a:lnSpc>
                          <a:spcPct val="100000"/>
                        </a:lnSpc>
                        <a:spcBef>
                          <a:spcPts val="70"/>
                        </a:spcBef>
                      </a:pPr>
                      <a:r>
                        <a:rPr sz="1200" spc="-15" dirty="0">
                          <a:solidFill>
                            <a:srgbClr val="231F20"/>
                          </a:solidFill>
                          <a:latin typeface="Segoe UI"/>
                          <a:cs typeface="Segoe UI"/>
                        </a:rPr>
                        <a:t>DWD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78330799"/>
                  </a:ext>
                </a:extLst>
              </a:tr>
              <a:tr h="289560">
                <a:tc>
                  <a:txBody>
                    <a:bodyPr/>
                    <a:lstStyle/>
                    <a:p>
                      <a:pPr marL="50800">
                        <a:lnSpc>
                          <a:spcPct val="100000"/>
                        </a:lnSpc>
                        <a:spcBef>
                          <a:spcPts val="70"/>
                        </a:spcBef>
                      </a:pPr>
                      <a:r>
                        <a:rPr sz="1200" spc="-5" dirty="0">
                          <a:solidFill>
                            <a:srgbClr val="231F20"/>
                          </a:solidFill>
                          <a:latin typeface="Segoe UI"/>
                          <a:cs typeface="Segoe UI"/>
                        </a:rPr>
                        <a:t>14:20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14:30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spc="-5" dirty="0">
                          <a:solidFill>
                            <a:srgbClr val="131617"/>
                          </a:solidFill>
                          <a:latin typeface="Segoe UI"/>
                          <a:cs typeface="Segoe UI"/>
                        </a:rPr>
                        <a:t>Break</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654227913"/>
                  </a:ext>
                </a:extLst>
              </a:tr>
              <a:tr h="394970">
                <a:tc>
                  <a:txBody>
                    <a:bodyPr/>
                    <a:lstStyle/>
                    <a:p>
                      <a:pPr marL="50800">
                        <a:lnSpc>
                          <a:spcPct val="100000"/>
                        </a:lnSpc>
                        <a:spcBef>
                          <a:spcPts val="70"/>
                        </a:spcBef>
                      </a:pPr>
                      <a:r>
                        <a:rPr sz="1200" spc="-5" dirty="0">
                          <a:solidFill>
                            <a:srgbClr val="231F20"/>
                          </a:solidFill>
                          <a:latin typeface="Segoe UI"/>
                          <a:cs typeface="Segoe UI"/>
                        </a:rPr>
                        <a:t>14:30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15:00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441325">
                        <a:lnSpc>
                          <a:spcPct val="100000"/>
                        </a:lnSpc>
                        <a:spcBef>
                          <a:spcPts val="70"/>
                        </a:spcBef>
                      </a:pPr>
                      <a:r>
                        <a:rPr sz="1200" b="1" spc="-5" dirty="0">
                          <a:solidFill>
                            <a:srgbClr val="314EA0"/>
                          </a:solidFill>
                          <a:latin typeface="Segoe UI"/>
                          <a:cs typeface="Segoe UI"/>
                        </a:rPr>
                        <a:t>Climate</a:t>
                      </a:r>
                      <a:r>
                        <a:rPr sz="1200" b="1" spc="-15" dirty="0">
                          <a:solidFill>
                            <a:srgbClr val="314EA0"/>
                          </a:solidFill>
                          <a:latin typeface="Segoe UI"/>
                          <a:cs typeface="Segoe UI"/>
                        </a:rPr>
                        <a:t> </a:t>
                      </a:r>
                      <a:r>
                        <a:rPr sz="1200" b="1" dirty="0">
                          <a:solidFill>
                            <a:srgbClr val="314EA0"/>
                          </a:solidFill>
                          <a:latin typeface="Segoe UI"/>
                          <a:cs typeface="Segoe UI"/>
                        </a:rPr>
                        <a:t>modelling</a:t>
                      </a:r>
                      <a:r>
                        <a:rPr sz="1200" b="1" spc="-10" dirty="0">
                          <a:solidFill>
                            <a:srgbClr val="314EA0"/>
                          </a:solidFill>
                          <a:latin typeface="Segoe UI"/>
                          <a:cs typeface="Segoe UI"/>
                        </a:rPr>
                        <a:t> </a:t>
                      </a:r>
                      <a:r>
                        <a:rPr sz="1200" b="1" dirty="0">
                          <a:solidFill>
                            <a:srgbClr val="314EA0"/>
                          </a:solidFill>
                          <a:latin typeface="Segoe UI"/>
                          <a:cs typeface="Segoe UI"/>
                        </a:rPr>
                        <a:t>using</a:t>
                      </a:r>
                      <a:r>
                        <a:rPr sz="1200" b="1" spc="-10" dirty="0">
                          <a:solidFill>
                            <a:srgbClr val="314EA0"/>
                          </a:solidFill>
                          <a:latin typeface="Segoe UI"/>
                          <a:cs typeface="Segoe UI"/>
                        </a:rPr>
                        <a:t> </a:t>
                      </a:r>
                      <a:r>
                        <a:rPr sz="1200" b="1" spc="-5" dirty="0">
                          <a:solidFill>
                            <a:srgbClr val="314EA0"/>
                          </a:solidFill>
                          <a:latin typeface="Segoe UI"/>
                          <a:cs typeface="Segoe UI"/>
                        </a:rPr>
                        <a:t>the</a:t>
                      </a:r>
                      <a:r>
                        <a:rPr sz="1200" b="1" spc="-20" dirty="0">
                          <a:solidFill>
                            <a:srgbClr val="314EA0"/>
                          </a:solidFill>
                          <a:latin typeface="Segoe UI"/>
                          <a:cs typeface="Segoe UI"/>
                        </a:rPr>
                        <a:t> </a:t>
                      </a:r>
                      <a:r>
                        <a:rPr sz="1200" b="1" spc="-5" dirty="0">
                          <a:solidFill>
                            <a:srgbClr val="314EA0"/>
                          </a:solidFill>
                          <a:latin typeface="Segoe UI"/>
                          <a:cs typeface="Segoe UI"/>
                        </a:rPr>
                        <a:t>Aurora</a:t>
                      </a:r>
                      <a:r>
                        <a:rPr sz="1200" b="1" spc="-15" dirty="0">
                          <a:solidFill>
                            <a:srgbClr val="314EA0"/>
                          </a:solidFill>
                          <a:latin typeface="Segoe UI"/>
                          <a:cs typeface="Segoe UI"/>
                        </a:rPr>
                        <a:t> </a:t>
                      </a:r>
                      <a:r>
                        <a:rPr sz="1200" b="1" spc="-5" dirty="0">
                          <a:solidFill>
                            <a:srgbClr val="314EA0"/>
                          </a:solidFill>
                          <a:latin typeface="Segoe UI"/>
                          <a:cs typeface="Segoe UI"/>
                        </a:rPr>
                        <a:t>HPC </a:t>
                      </a:r>
                      <a:r>
                        <a:rPr sz="1200" b="1" spc="-315" dirty="0">
                          <a:solidFill>
                            <a:srgbClr val="314EA0"/>
                          </a:solidFill>
                          <a:latin typeface="Segoe UI"/>
                          <a:cs typeface="Segoe UI"/>
                        </a:rPr>
                        <a:t> </a:t>
                      </a:r>
                      <a:r>
                        <a:rPr sz="1200" b="1" spc="-5" dirty="0">
                          <a:solidFill>
                            <a:srgbClr val="314EA0"/>
                          </a:solidFill>
                          <a:latin typeface="Segoe UI"/>
                          <a:cs typeface="Segoe UI"/>
                        </a:rPr>
                        <a:t>platform</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955675">
                        <a:lnSpc>
                          <a:spcPct val="100000"/>
                        </a:lnSpc>
                        <a:spcBef>
                          <a:spcPts val="70"/>
                        </a:spcBef>
                      </a:pPr>
                      <a:r>
                        <a:rPr sz="1200" spc="-5" dirty="0">
                          <a:solidFill>
                            <a:srgbClr val="231F20"/>
                          </a:solidFill>
                          <a:latin typeface="Segoe UI"/>
                          <a:cs typeface="Segoe UI"/>
                        </a:rPr>
                        <a:t>Radmil</a:t>
                      </a:r>
                      <a:r>
                        <a:rPr sz="1200" dirty="0">
                          <a:solidFill>
                            <a:srgbClr val="231F20"/>
                          </a:solidFill>
                          <a:latin typeface="Segoe UI"/>
                          <a:cs typeface="Segoe UI"/>
                        </a:rPr>
                        <a:t>a</a:t>
                      </a:r>
                      <a:r>
                        <a:rPr sz="1200" spc="-5" dirty="0">
                          <a:solidFill>
                            <a:srgbClr val="231F20"/>
                          </a:solidFill>
                          <a:latin typeface="Segoe UI"/>
                          <a:cs typeface="Segoe UI"/>
                        </a:rPr>
                        <a:t> Brozkova  CHMI</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950399986"/>
                  </a:ext>
                </a:extLst>
              </a:tr>
              <a:tr h="580390">
                <a:tc>
                  <a:txBody>
                    <a:bodyPr/>
                    <a:lstStyle/>
                    <a:p>
                      <a:pPr marL="50800">
                        <a:lnSpc>
                          <a:spcPct val="100000"/>
                        </a:lnSpc>
                        <a:spcBef>
                          <a:spcPts val="70"/>
                        </a:spcBef>
                      </a:pPr>
                      <a:r>
                        <a:rPr sz="1200" spc="-5" dirty="0">
                          <a:solidFill>
                            <a:srgbClr val="231F20"/>
                          </a:solidFill>
                          <a:latin typeface="Segoe UI"/>
                          <a:cs typeface="Segoe UI"/>
                        </a:rPr>
                        <a:t>15:05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15:35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241935">
                        <a:lnSpc>
                          <a:spcPct val="100000"/>
                        </a:lnSpc>
                        <a:spcBef>
                          <a:spcPts val="70"/>
                        </a:spcBef>
                      </a:pPr>
                      <a:r>
                        <a:rPr sz="1200" b="1" spc="-10" dirty="0">
                          <a:solidFill>
                            <a:srgbClr val="314EA0"/>
                          </a:solidFill>
                          <a:latin typeface="Segoe UI"/>
                          <a:cs typeface="Segoe UI"/>
                        </a:rPr>
                        <a:t>Adaptive </a:t>
                      </a:r>
                      <a:r>
                        <a:rPr sz="1200" b="1" spc="-5" dirty="0">
                          <a:solidFill>
                            <a:srgbClr val="314EA0"/>
                          </a:solidFill>
                          <a:latin typeface="Segoe UI"/>
                          <a:cs typeface="Segoe UI"/>
                        </a:rPr>
                        <a:t>Job </a:t>
                      </a:r>
                      <a:r>
                        <a:rPr sz="1200" b="1" dirty="0">
                          <a:solidFill>
                            <a:srgbClr val="314EA0"/>
                          </a:solidFill>
                          <a:latin typeface="Segoe UI"/>
                          <a:cs typeface="Segoe UI"/>
                        </a:rPr>
                        <a:t>Scheduler </a:t>
                      </a:r>
                      <a:r>
                        <a:rPr sz="1200" b="1" spc="-5" dirty="0">
                          <a:solidFill>
                            <a:srgbClr val="314EA0"/>
                          </a:solidFill>
                          <a:latin typeface="Segoe UI"/>
                          <a:cs typeface="Segoe UI"/>
                        </a:rPr>
                        <a:t>leveraging Deep </a:t>
                      </a:r>
                      <a:r>
                        <a:rPr sz="1200" b="1" dirty="0">
                          <a:solidFill>
                            <a:srgbClr val="314EA0"/>
                          </a:solidFill>
                          <a:latin typeface="Segoe UI"/>
                          <a:cs typeface="Segoe UI"/>
                        </a:rPr>
                        <a:t> </a:t>
                      </a:r>
                      <a:r>
                        <a:rPr sz="1200" b="1" spc="-5" dirty="0">
                          <a:solidFill>
                            <a:srgbClr val="314EA0"/>
                          </a:solidFill>
                          <a:latin typeface="Segoe UI"/>
                          <a:cs typeface="Segoe UI"/>
                        </a:rPr>
                        <a:t>Reinforcement Learning for </a:t>
                      </a:r>
                      <a:r>
                        <a:rPr sz="1200" b="1" dirty="0">
                          <a:solidFill>
                            <a:srgbClr val="314EA0"/>
                          </a:solidFill>
                          <a:latin typeface="Segoe UI"/>
                          <a:cs typeface="Segoe UI"/>
                        </a:rPr>
                        <a:t>Cloud-bursting </a:t>
                      </a:r>
                      <a:r>
                        <a:rPr sz="1200" b="1" spc="-320" dirty="0">
                          <a:solidFill>
                            <a:srgbClr val="314EA0"/>
                          </a:solidFill>
                          <a:latin typeface="Segoe UI"/>
                          <a:cs typeface="Segoe UI"/>
                        </a:rPr>
                        <a:t> </a:t>
                      </a:r>
                      <a:r>
                        <a:rPr sz="1200" b="1" spc="-5" dirty="0">
                          <a:solidFill>
                            <a:srgbClr val="314EA0"/>
                          </a:solidFill>
                          <a:latin typeface="Segoe UI"/>
                          <a:cs typeface="Segoe UI"/>
                        </a:rPr>
                        <a:t>Environment</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6515" marR="909319">
                        <a:lnSpc>
                          <a:spcPct val="100000"/>
                        </a:lnSpc>
                        <a:spcBef>
                          <a:spcPts val="70"/>
                        </a:spcBef>
                      </a:pPr>
                      <a:r>
                        <a:rPr sz="1200" spc="-5" dirty="0">
                          <a:solidFill>
                            <a:srgbClr val="231F20"/>
                          </a:solidFill>
                          <a:latin typeface="Segoe UI"/>
                          <a:cs typeface="Segoe UI"/>
                        </a:rPr>
                        <a:t>Prof.</a:t>
                      </a:r>
                      <a:r>
                        <a:rPr sz="1200" spc="-45" dirty="0">
                          <a:solidFill>
                            <a:srgbClr val="231F20"/>
                          </a:solidFill>
                          <a:latin typeface="Segoe UI"/>
                          <a:cs typeface="Segoe UI"/>
                        </a:rPr>
                        <a:t> </a:t>
                      </a:r>
                      <a:r>
                        <a:rPr sz="1200" spc="-5" dirty="0">
                          <a:solidFill>
                            <a:srgbClr val="231F20"/>
                          </a:solidFill>
                          <a:latin typeface="Segoe UI"/>
                          <a:cs typeface="Segoe UI"/>
                        </a:rPr>
                        <a:t>Susumu</a:t>
                      </a:r>
                      <a:r>
                        <a:rPr sz="1200" spc="-45" dirty="0">
                          <a:solidFill>
                            <a:srgbClr val="231F20"/>
                          </a:solidFill>
                          <a:latin typeface="Segoe UI"/>
                          <a:cs typeface="Segoe UI"/>
                        </a:rPr>
                        <a:t> </a:t>
                      </a:r>
                      <a:r>
                        <a:rPr sz="1200" spc="-5" dirty="0">
                          <a:solidFill>
                            <a:srgbClr val="231F20"/>
                          </a:solidFill>
                          <a:latin typeface="Segoe UI"/>
                          <a:cs typeface="Segoe UI"/>
                        </a:rPr>
                        <a:t>Date </a:t>
                      </a:r>
                      <a:r>
                        <a:rPr sz="1200" spc="-315" dirty="0">
                          <a:solidFill>
                            <a:srgbClr val="231F20"/>
                          </a:solidFill>
                          <a:latin typeface="Segoe UI"/>
                          <a:cs typeface="Segoe UI"/>
                        </a:rPr>
                        <a:t> </a:t>
                      </a:r>
                      <a:r>
                        <a:rPr sz="1200" dirty="0">
                          <a:solidFill>
                            <a:srgbClr val="231F20"/>
                          </a:solidFill>
                          <a:latin typeface="Segoe UI"/>
                          <a:cs typeface="Segoe UI"/>
                        </a:rPr>
                        <a:t>Osaka</a:t>
                      </a:r>
                      <a:r>
                        <a:rPr sz="1200" spc="-25" dirty="0">
                          <a:solidFill>
                            <a:srgbClr val="231F20"/>
                          </a:solidFill>
                          <a:latin typeface="Segoe UI"/>
                          <a:cs typeface="Segoe UI"/>
                        </a:rPr>
                        <a:t> </a:t>
                      </a:r>
                      <a:r>
                        <a:rPr sz="1200" dirty="0">
                          <a:solidFill>
                            <a:srgbClr val="231F20"/>
                          </a:solidFill>
                          <a:latin typeface="Segoe UI"/>
                          <a:cs typeface="Segoe UI"/>
                        </a:rPr>
                        <a:t>University</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600499808"/>
                  </a:ext>
                </a:extLst>
              </a:tr>
            </a:tbl>
          </a:graphicData>
        </a:graphic>
      </p:graphicFrame>
      <p:graphicFrame>
        <p:nvGraphicFramePr>
          <p:cNvPr id="5" name="Table 4">
            <a:extLst>
              <a:ext uri="{FF2B5EF4-FFF2-40B4-BE49-F238E27FC236}">
                <a16:creationId xmlns:a16="http://schemas.microsoft.com/office/drawing/2014/main" id="{4B900E60-D560-92DD-3F91-3BBD0CB16B14}"/>
              </a:ext>
            </a:extLst>
          </p:cNvPr>
          <p:cNvGraphicFramePr>
            <a:graphicFrameLocks noGrp="1"/>
          </p:cNvGraphicFramePr>
          <p:nvPr>
            <p:extLst>
              <p:ext uri="{D42A27DB-BD31-4B8C-83A1-F6EECF244321}">
                <p14:modId xmlns:p14="http://schemas.microsoft.com/office/powerpoint/2010/main" val="1187456213"/>
              </p:ext>
            </p:extLst>
          </p:nvPr>
        </p:nvGraphicFramePr>
        <p:xfrm>
          <a:off x="263525" y="2541906"/>
          <a:ext cx="6631303" cy="3988435"/>
        </p:xfrm>
        <a:graphic>
          <a:graphicData uri="http://schemas.openxmlformats.org/drawingml/2006/table">
            <a:tbl>
              <a:tblPr firstRow="1" bandRow="1">
                <a:tableStyleId>{2D5ABB26-0587-4C30-8999-92F81FD0307C}</a:tableStyleId>
              </a:tblPr>
              <a:tblGrid>
                <a:gridCol w="998219">
                  <a:extLst>
                    <a:ext uri="{9D8B030D-6E8A-4147-A177-3AD203B41FA5}">
                      <a16:colId xmlns:a16="http://schemas.microsoft.com/office/drawing/2014/main" val="1164686993"/>
                    </a:ext>
                  </a:extLst>
                </a:gridCol>
                <a:gridCol w="3422014">
                  <a:extLst>
                    <a:ext uri="{9D8B030D-6E8A-4147-A177-3AD203B41FA5}">
                      <a16:colId xmlns:a16="http://schemas.microsoft.com/office/drawing/2014/main" val="1594979638"/>
                    </a:ext>
                  </a:extLst>
                </a:gridCol>
                <a:gridCol w="2211070">
                  <a:extLst>
                    <a:ext uri="{9D8B030D-6E8A-4147-A177-3AD203B41FA5}">
                      <a16:colId xmlns:a16="http://schemas.microsoft.com/office/drawing/2014/main" val="3732264521"/>
                    </a:ext>
                  </a:extLst>
                </a:gridCol>
              </a:tblGrid>
              <a:tr h="575310">
                <a:tc>
                  <a:txBody>
                    <a:bodyPr/>
                    <a:lstStyle/>
                    <a:p>
                      <a:pPr marL="50800">
                        <a:lnSpc>
                          <a:spcPct val="100000"/>
                        </a:lnSpc>
                        <a:spcBef>
                          <a:spcPts val="70"/>
                        </a:spcBef>
                      </a:pPr>
                      <a:r>
                        <a:rPr sz="1200" spc="-5" dirty="0">
                          <a:solidFill>
                            <a:srgbClr val="231F20"/>
                          </a:solidFill>
                          <a:latin typeface="Segoe UI"/>
                          <a:cs typeface="Segoe UI"/>
                        </a:rPr>
                        <a:t>15:40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16:10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128270">
                        <a:lnSpc>
                          <a:spcPct val="100000"/>
                        </a:lnSpc>
                        <a:spcBef>
                          <a:spcPts val="70"/>
                        </a:spcBef>
                      </a:pPr>
                      <a:r>
                        <a:rPr sz="1200" b="1" dirty="0">
                          <a:solidFill>
                            <a:srgbClr val="30509F"/>
                          </a:solidFill>
                          <a:latin typeface="Segoe UI"/>
                          <a:cs typeface="Segoe UI"/>
                        </a:rPr>
                        <a:t>The</a:t>
                      </a:r>
                      <a:r>
                        <a:rPr sz="1200" b="1" spc="-5" dirty="0">
                          <a:solidFill>
                            <a:srgbClr val="30509F"/>
                          </a:solidFill>
                          <a:latin typeface="Segoe UI"/>
                          <a:cs typeface="Segoe UI"/>
                        </a:rPr>
                        <a:t> Future </a:t>
                      </a:r>
                      <a:r>
                        <a:rPr sz="1200" b="1" spc="-10" dirty="0">
                          <a:solidFill>
                            <a:srgbClr val="30509F"/>
                          </a:solidFill>
                          <a:latin typeface="Segoe UI"/>
                          <a:cs typeface="Segoe UI"/>
                        </a:rPr>
                        <a:t>of </a:t>
                      </a:r>
                      <a:r>
                        <a:rPr sz="1200" b="1" spc="-5" dirty="0">
                          <a:solidFill>
                            <a:srgbClr val="30509F"/>
                          </a:solidFill>
                          <a:latin typeface="Segoe UI"/>
                          <a:cs typeface="Segoe UI"/>
                        </a:rPr>
                        <a:t>High-Performance </a:t>
                      </a:r>
                      <a:r>
                        <a:rPr sz="1200" b="1" spc="-10" dirty="0">
                          <a:solidFill>
                            <a:srgbClr val="30509F"/>
                          </a:solidFill>
                          <a:latin typeface="Segoe UI"/>
                          <a:cs typeface="Segoe UI"/>
                        </a:rPr>
                        <a:t>Fabrics</a:t>
                      </a:r>
                      <a:r>
                        <a:rPr sz="1200" b="1" spc="-5" dirty="0">
                          <a:solidFill>
                            <a:srgbClr val="30509F"/>
                          </a:solidFill>
                          <a:latin typeface="Segoe UI"/>
                          <a:cs typeface="Segoe UI"/>
                        </a:rPr>
                        <a:t> for </a:t>
                      </a:r>
                      <a:r>
                        <a:rPr sz="1200" b="1" dirty="0">
                          <a:solidFill>
                            <a:srgbClr val="30509F"/>
                          </a:solidFill>
                          <a:latin typeface="Segoe UI"/>
                          <a:cs typeface="Segoe UI"/>
                        </a:rPr>
                        <a:t> </a:t>
                      </a:r>
                      <a:r>
                        <a:rPr sz="1200" b="1" spc="-5" dirty="0">
                          <a:solidFill>
                            <a:srgbClr val="30509F"/>
                          </a:solidFill>
                          <a:latin typeface="Segoe UI"/>
                          <a:cs typeface="Segoe UI"/>
                        </a:rPr>
                        <a:t>HPC, AI and Data Analytics </a:t>
                      </a:r>
                      <a:r>
                        <a:rPr sz="1200" b="1" dirty="0">
                          <a:solidFill>
                            <a:srgbClr val="30509F"/>
                          </a:solidFill>
                          <a:latin typeface="Segoe UI"/>
                          <a:cs typeface="Segoe UI"/>
                        </a:rPr>
                        <a:t>– </a:t>
                      </a:r>
                      <a:r>
                        <a:rPr sz="1200" b="1" spc="-5" dirty="0">
                          <a:solidFill>
                            <a:srgbClr val="30509F"/>
                          </a:solidFill>
                          <a:latin typeface="Segoe UI"/>
                          <a:cs typeface="Segoe UI"/>
                        </a:rPr>
                        <a:t>Interconnecting </a:t>
                      </a:r>
                      <a:r>
                        <a:rPr sz="1200" b="1" spc="-320" dirty="0">
                          <a:solidFill>
                            <a:srgbClr val="30509F"/>
                          </a:solidFill>
                          <a:latin typeface="Segoe UI"/>
                          <a:cs typeface="Segoe UI"/>
                        </a:rPr>
                        <a:t> </a:t>
                      </a:r>
                      <a:r>
                        <a:rPr sz="1200" b="1" dirty="0">
                          <a:solidFill>
                            <a:srgbClr val="30509F"/>
                          </a:solidFill>
                          <a:latin typeface="Segoe UI"/>
                          <a:cs typeface="Segoe UI"/>
                        </a:rPr>
                        <a:t>a</a:t>
                      </a:r>
                      <a:r>
                        <a:rPr sz="1200" b="1" spc="-10" dirty="0">
                          <a:solidFill>
                            <a:srgbClr val="30509F"/>
                          </a:solidFill>
                          <a:latin typeface="Segoe UI"/>
                          <a:cs typeface="Segoe UI"/>
                        </a:rPr>
                        <a:t> </a:t>
                      </a:r>
                      <a:r>
                        <a:rPr sz="1200" b="1" spc="-5" dirty="0">
                          <a:solidFill>
                            <a:srgbClr val="30509F"/>
                          </a:solidFill>
                          <a:latin typeface="Segoe UI"/>
                          <a:cs typeface="Segoe UI"/>
                        </a:rPr>
                        <a:t>Data-Driven</a:t>
                      </a:r>
                      <a:r>
                        <a:rPr sz="1200" b="1" dirty="0">
                          <a:solidFill>
                            <a:srgbClr val="30509F"/>
                          </a:solidFill>
                          <a:latin typeface="Segoe UI"/>
                          <a:cs typeface="Segoe UI"/>
                        </a:rPr>
                        <a:t> </a:t>
                      </a:r>
                      <a:r>
                        <a:rPr sz="1200" b="1" spc="-10" dirty="0">
                          <a:solidFill>
                            <a:srgbClr val="30509F"/>
                          </a:solidFill>
                          <a:latin typeface="Segoe UI"/>
                          <a:cs typeface="Segoe UI"/>
                        </a:rPr>
                        <a:t>World.</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marR="500380">
                        <a:lnSpc>
                          <a:spcPct val="100000"/>
                        </a:lnSpc>
                        <a:spcBef>
                          <a:spcPts val="70"/>
                        </a:spcBef>
                      </a:pPr>
                      <a:r>
                        <a:rPr sz="1200" spc="-5" dirty="0">
                          <a:solidFill>
                            <a:srgbClr val="231F20"/>
                          </a:solidFill>
                          <a:latin typeface="Segoe UI"/>
                          <a:cs typeface="Segoe UI"/>
                        </a:rPr>
                        <a:t>Dr. </a:t>
                      </a:r>
                      <a:r>
                        <a:rPr sz="1200" spc="-10" dirty="0">
                          <a:solidFill>
                            <a:srgbClr val="231F20"/>
                          </a:solidFill>
                          <a:latin typeface="Segoe UI"/>
                          <a:cs typeface="Segoe UI"/>
                        </a:rPr>
                        <a:t>Robert</a:t>
                      </a:r>
                      <a:r>
                        <a:rPr sz="1200" spc="305" dirty="0">
                          <a:solidFill>
                            <a:srgbClr val="231F20"/>
                          </a:solidFill>
                          <a:latin typeface="Segoe UI"/>
                          <a:cs typeface="Segoe UI"/>
                        </a:rPr>
                        <a:t> </a:t>
                      </a:r>
                      <a:r>
                        <a:rPr sz="1200" spc="-5" dirty="0">
                          <a:solidFill>
                            <a:srgbClr val="231F20"/>
                          </a:solidFill>
                          <a:latin typeface="Segoe UI"/>
                          <a:cs typeface="Segoe UI"/>
                        </a:rPr>
                        <a:t>Bollig </a:t>
                      </a:r>
                      <a:r>
                        <a:rPr sz="1200" dirty="0">
                          <a:solidFill>
                            <a:srgbClr val="231F20"/>
                          </a:solidFill>
                          <a:latin typeface="Segoe UI"/>
                          <a:cs typeface="Segoe UI"/>
                        </a:rPr>
                        <a:t> </a:t>
                      </a:r>
                      <a:r>
                        <a:rPr sz="1200" spc="-5" dirty="0">
                          <a:solidFill>
                            <a:srgbClr val="231F20"/>
                          </a:solidFill>
                          <a:latin typeface="Segoe UI"/>
                          <a:cs typeface="Segoe UI"/>
                        </a:rPr>
                        <a:t>Cornelis</a:t>
                      </a:r>
                      <a:r>
                        <a:rPr sz="1200" spc="-45" dirty="0">
                          <a:solidFill>
                            <a:srgbClr val="231F20"/>
                          </a:solidFill>
                          <a:latin typeface="Segoe UI"/>
                          <a:cs typeface="Segoe UI"/>
                        </a:rPr>
                        <a:t> </a:t>
                      </a:r>
                      <a:r>
                        <a:rPr sz="1200" spc="-5" dirty="0">
                          <a:solidFill>
                            <a:srgbClr val="231F20"/>
                          </a:solidFill>
                          <a:latin typeface="Segoe UI"/>
                          <a:cs typeface="Segoe UI"/>
                        </a:rPr>
                        <a:t>Networks</a:t>
                      </a:r>
                      <a:r>
                        <a:rPr sz="1200" spc="-40" dirty="0">
                          <a:solidFill>
                            <a:srgbClr val="231F20"/>
                          </a:solidFill>
                          <a:latin typeface="Segoe UI"/>
                          <a:cs typeface="Segoe UI"/>
                        </a:rPr>
                        <a:t> </a:t>
                      </a:r>
                      <a:r>
                        <a:rPr sz="1200" dirty="0">
                          <a:solidFill>
                            <a:srgbClr val="231F20"/>
                          </a:solidFill>
                          <a:latin typeface="Segoe UI"/>
                          <a:cs typeface="Segoe UI"/>
                        </a:rPr>
                        <a:t>EMEA</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904292445"/>
                  </a:ext>
                </a:extLst>
              </a:tr>
              <a:tr h="289560">
                <a:tc>
                  <a:txBody>
                    <a:bodyPr/>
                    <a:lstStyle/>
                    <a:p>
                      <a:pPr marL="50800">
                        <a:lnSpc>
                          <a:spcPct val="100000"/>
                        </a:lnSpc>
                        <a:spcBef>
                          <a:spcPts val="70"/>
                        </a:spcBef>
                      </a:pPr>
                      <a:r>
                        <a:rPr sz="1200" spc="-5" dirty="0">
                          <a:solidFill>
                            <a:srgbClr val="231F20"/>
                          </a:solidFill>
                          <a:latin typeface="Segoe UI"/>
                          <a:cs typeface="Segoe UI"/>
                        </a:rPr>
                        <a:t>16:10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16:25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spc="-5" dirty="0">
                          <a:solidFill>
                            <a:srgbClr val="131617"/>
                          </a:solidFill>
                          <a:latin typeface="Segoe UI"/>
                          <a:cs typeface="Segoe UI"/>
                        </a:rPr>
                        <a:t>Break</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542989827"/>
                  </a:ext>
                </a:extLst>
              </a:tr>
              <a:tr h="394970">
                <a:tc>
                  <a:txBody>
                    <a:bodyPr/>
                    <a:lstStyle/>
                    <a:p>
                      <a:pPr marL="50800">
                        <a:lnSpc>
                          <a:spcPct val="100000"/>
                        </a:lnSpc>
                        <a:spcBef>
                          <a:spcPts val="70"/>
                        </a:spcBef>
                      </a:pPr>
                      <a:r>
                        <a:rPr sz="1200" spc="-5" dirty="0">
                          <a:solidFill>
                            <a:srgbClr val="231F20"/>
                          </a:solidFill>
                          <a:latin typeface="Segoe UI"/>
                          <a:cs typeface="Segoe UI"/>
                        </a:rPr>
                        <a:t>16:25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16:55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556895">
                        <a:lnSpc>
                          <a:spcPct val="100000"/>
                        </a:lnSpc>
                        <a:spcBef>
                          <a:spcPts val="70"/>
                        </a:spcBef>
                      </a:pPr>
                      <a:r>
                        <a:rPr sz="1200" b="1" spc="-5" dirty="0">
                          <a:solidFill>
                            <a:srgbClr val="30509F"/>
                          </a:solidFill>
                          <a:latin typeface="Segoe UI"/>
                          <a:cs typeface="Segoe UI"/>
                        </a:rPr>
                        <a:t>Early experiences with the </a:t>
                      </a:r>
                      <a:r>
                        <a:rPr sz="1200" b="1" spc="-10" dirty="0">
                          <a:solidFill>
                            <a:srgbClr val="30509F"/>
                          </a:solidFill>
                          <a:latin typeface="Segoe UI"/>
                          <a:cs typeface="Segoe UI"/>
                        </a:rPr>
                        <a:t>SX-AURORA </a:t>
                      </a:r>
                      <a:r>
                        <a:rPr sz="1200" b="1" spc="-320" dirty="0">
                          <a:solidFill>
                            <a:srgbClr val="30509F"/>
                          </a:solidFill>
                          <a:latin typeface="Segoe UI"/>
                          <a:cs typeface="Segoe UI"/>
                        </a:rPr>
                        <a:t> </a:t>
                      </a:r>
                      <a:r>
                        <a:rPr sz="1200" b="1" dirty="0">
                          <a:solidFill>
                            <a:srgbClr val="30509F"/>
                          </a:solidFill>
                          <a:latin typeface="Segoe UI"/>
                          <a:cs typeface="Segoe UI"/>
                        </a:rPr>
                        <a:t>TSUBASA</a:t>
                      </a:r>
                      <a:r>
                        <a:rPr sz="1200" b="1" spc="-5" dirty="0">
                          <a:solidFill>
                            <a:srgbClr val="30509F"/>
                          </a:solidFill>
                          <a:latin typeface="Segoe UI"/>
                          <a:cs typeface="Segoe UI"/>
                        </a:rPr>
                        <a:t> at</a:t>
                      </a:r>
                      <a:r>
                        <a:rPr sz="1200" b="1" spc="-10" dirty="0">
                          <a:solidFill>
                            <a:srgbClr val="30509F"/>
                          </a:solidFill>
                          <a:latin typeface="Segoe UI"/>
                          <a:cs typeface="Segoe UI"/>
                        </a:rPr>
                        <a:t> </a:t>
                      </a:r>
                      <a:r>
                        <a:rPr sz="1200" b="1" spc="-5" dirty="0">
                          <a:solidFill>
                            <a:srgbClr val="30509F"/>
                          </a:solidFill>
                          <a:latin typeface="Segoe UI"/>
                          <a:cs typeface="Segoe UI"/>
                        </a:rPr>
                        <a:t>ECMWF</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marR="109855">
                        <a:lnSpc>
                          <a:spcPct val="100000"/>
                        </a:lnSpc>
                        <a:spcBef>
                          <a:spcPts val="70"/>
                        </a:spcBef>
                      </a:pPr>
                      <a:r>
                        <a:rPr sz="1200" spc="-5" dirty="0">
                          <a:solidFill>
                            <a:srgbClr val="231F20"/>
                          </a:solidFill>
                          <a:latin typeface="Segoe UI"/>
                          <a:cs typeface="Segoe UI"/>
                        </a:rPr>
                        <a:t>Ioan</a:t>
                      </a:r>
                      <a:r>
                        <a:rPr sz="1200" spc="-25" dirty="0">
                          <a:solidFill>
                            <a:srgbClr val="231F20"/>
                          </a:solidFill>
                          <a:latin typeface="Segoe UI"/>
                          <a:cs typeface="Segoe UI"/>
                        </a:rPr>
                        <a:t> </a:t>
                      </a:r>
                      <a:r>
                        <a:rPr sz="1200" dirty="0">
                          <a:solidFill>
                            <a:srgbClr val="231F20"/>
                          </a:solidFill>
                          <a:latin typeface="Segoe UI"/>
                          <a:cs typeface="Segoe UI"/>
                        </a:rPr>
                        <a:t>Hadade,</a:t>
                      </a:r>
                      <a:r>
                        <a:rPr sz="1200" spc="-20" dirty="0">
                          <a:solidFill>
                            <a:srgbClr val="231F20"/>
                          </a:solidFill>
                          <a:latin typeface="Segoe UI"/>
                          <a:cs typeface="Segoe UI"/>
                        </a:rPr>
                        <a:t> </a:t>
                      </a:r>
                      <a:r>
                        <a:rPr sz="1200" spc="-10" dirty="0">
                          <a:solidFill>
                            <a:srgbClr val="231F20"/>
                          </a:solidFill>
                          <a:latin typeface="Segoe UI"/>
                          <a:cs typeface="Segoe UI"/>
                        </a:rPr>
                        <a:t>Fatemeh</a:t>
                      </a:r>
                      <a:r>
                        <a:rPr sz="1200" spc="-15" dirty="0">
                          <a:solidFill>
                            <a:srgbClr val="231F20"/>
                          </a:solidFill>
                          <a:latin typeface="Segoe UI"/>
                          <a:cs typeface="Segoe UI"/>
                        </a:rPr>
                        <a:t> </a:t>
                      </a:r>
                      <a:r>
                        <a:rPr sz="1200" spc="-10" dirty="0">
                          <a:solidFill>
                            <a:srgbClr val="231F20"/>
                          </a:solidFill>
                          <a:latin typeface="Segoe UI"/>
                          <a:cs typeface="Segoe UI"/>
                        </a:rPr>
                        <a:t>Pouyan </a:t>
                      </a:r>
                      <a:r>
                        <a:rPr sz="1200" spc="-315" dirty="0">
                          <a:solidFill>
                            <a:srgbClr val="231F20"/>
                          </a:solidFill>
                          <a:latin typeface="Segoe UI"/>
                          <a:cs typeface="Segoe UI"/>
                        </a:rPr>
                        <a:t> </a:t>
                      </a:r>
                      <a:r>
                        <a:rPr sz="1200" dirty="0">
                          <a:solidFill>
                            <a:srgbClr val="231F20"/>
                          </a:solidFill>
                          <a:latin typeface="Segoe UI"/>
                          <a:cs typeface="Segoe UI"/>
                        </a:rPr>
                        <a:t>ECMWF</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2058219896"/>
                  </a:ext>
                </a:extLst>
              </a:tr>
              <a:tr h="943610">
                <a:tc>
                  <a:txBody>
                    <a:bodyPr/>
                    <a:lstStyle/>
                    <a:p>
                      <a:pPr marL="50800">
                        <a:lnSpc>
                          <a:spcPct val="100000"/>
                        </a:lnSpc>
                        <a:spcBef>
                          <a:spcPts val="70"/>
                        </a:spcBef>
                      </a:pPr>
                      <a:r>
                        <a:rPr sz="1200" spc="-5" dirty="0">
                          <a:solidFill>
                            <a:srgbClr val="231F20"/>
                          </a:solidFill>
                          <a:latin typeface="Segoe UI"/>
                          <a:cs typeface="Segoe UI"/>
                        </a:rPr>
                        <a:t>17:00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17:30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90170">
                        <a:lnSpc>
                          <a:spcPct val="100000"/>
                        </a:lnSpc>
                        <a:spcBef>
                          <a:spcPts val="70"/>
                        </a:spcBef>
                      </a:pPr>
                      <a:r>
                        <a:rPr sz="1200" b="1" spc="-10" dirty="0">
                          <a:solidFill>
                            <a:srgbClr val="30509F"/>
                          </a:solidFill>
                          <a:latin typeface="Segoe UI"/>
                          <a:cs typeface="Segoe UI"/>
                        </a:rPr>
                        <a:t>Advances </a:t>
                      </a:r>
                      <a:r>
                        <a:rPr sz="1200" b="1" spc="-5" dirty="0">
                          <a:solidFill>
                            <a:srgbClr val="30509F"/>
                          </a:solidFill>
                          <a:latin typeface="Segoe UI"/>
                          <a:cs typeface="Segoe UI"/>
                        </a:rPr>
                        <a:t>and pitfalls in climate </a:t>
                      </a:r>
                      <a:r>
                        <a:rPr sz="1200" b="1" dirty="0">
                          <a:solidFill>
                            <a:srgbClr val="30509F"/>
                          </a:solidFill>
                          <a:latin typeface="Segoe UI"/>
                          <a:cs typeface="Segoe UI"/>
                        </a:rPr>
                        <a:t>modelling </a:t>
                      </a:r>
                      <a:r>
                        <a:rPr sz="1200" b="1" spc="-5" dirty="0">
                          <a:solidFill>
                            <a:srgbClr val="30509F"/>
                          </a:solidFill>
                          <a:latin typeface="Segoe UI"/>
                          <a:cs typeface="Segoe UI"/>
                        </a:rPr>
                        <a:t>on </a:t>
                      </a:r>
                      <a:r>
                        <a:rPr sz="1200" b="1" spc="-320" dirty="0">
                          <a:solidFill>
                            <a:srgbClr val="30509F"/>
                          </a:solidFill>
                          <a:latin typeface="Segoe UI"/>
                          <a:cs typeface="Segoe UI"/>
                        </a:rPr>
                        <a:t> </a:t>
                      </a:r>
                      <a:r>
                        <a:rPr sz="1200" b="1" spc="-5" dirty="0">
                          <a:solidFill>
                            <a:srgbClr val="30509F"/>
                          </a:solidFill>
                          <a:latin typeface="Segoe UI"/>
                          <a:cs typeface="Segoe UI"/>
                        </a:rPr>
                        <a:t>the</a:t>
                      </a:r>
                      <a:r>
                        <a:rPr sz="1200" b="1" spc="-10" dirty="0">
                          <a:solidFill>
                            <a:srgbClr val="30509F"/>
                          </a:solidFill>
                          <a:latin typeface="Segoe UI"/>
                          <a:cs typeface="Segoe UI"/>
                        </a:rPr>
                        <a:t> </a:t>
                      </a:r>
                      <a:r>
                        <a:rPr sz="1200" b="1" spc="-5" dirty="0">
                          <a:solidFill>
                            <a:srgbClr val="30509F"/>
                          </a:solidFill>
                          <a:latin typeface="Segoe UI"/>
                          <a:cs typeface="Segoe UI"/>
                        </a:rPr>
                        <a:t>NEC</a:t>
                      </a:r>
                      <a:r>
                        <a:rPr sz="1200" b="1" dirty="0">
                          <a:solidFill>
                            <a:srgbClr val="30509F"/>
                          </a:solidFill>
                          <a:latin typeface="Segoe UI"/>
                          <a:cs typeface="Segoe UI"/>
                        </a:rPr>
                        <a:t> </a:t>
                      </a:r>
                      <a:r>
                        <a:rPr sz="1200" b="1" spc="-5" dirty="0">
                          <a:solidFill>
                            <a:srgbClr val="30509F"/>
                          </a:solidFill>
                          <a:latin typeface="Segoe UI"/>
                          <a:cs typeface="Segoe UI"/>
                        </a:rPr>
                        <a:t>SX-Aurora</a:t>
                      </a:r>
                      <a:r>
                        <a:rPr sz="1200" b="1" spc="-10" dirty="0">
                          <a:solidFill>
                            <a:srgbClr val="30509F"/>
                          </a:solidFill>
                          <a:latin typeface="Segoe UI"/>
                          <a:cs typeface="Segoe UI"/>
                        </a:rPr>
                        <a:t> </a:t>
                      </a:r>
                      <a:r>
                        <a:rPr sz="1200" b="1" dirty="0">
                          <a:solidFill>
                            <a:srgbClr val="30509F"/>
                          </a:solidFill>
                          <a:latin typeface="Segoe UI"/>
                          <a:cs typeface="Segoe UI"/>
                        </a:rPr>
                        <a:t>TSUBASA</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marR="508000">
                        <a:lnSpc>
                          <a:spcPct val="100000"/>
                        </a:lnSpc>
                        <a:spcBef>
                          <a:spcPts val="70"/>
                        </a:spcBef>
                      </a:pPr>
                      <a:r>
                        <a:rPr sz="1200" spc="-5" dirty="0">
                          <a:solidFill>
                            <a:srgbClr val="231F20"/>
                          </a:solidFill>
                          <a:latin typeface="Segoe UI"/>
                          <a:cs typeface="Segoe UI"/>
                        </a:rPr>
                        <a:t>Natalja</a:t>
                      </a:r>
                      <a:r>
                        <a:rPr sz="1200" spc="-40" dirty="0">
                          <a:solidFill>
                            <a:srgbClr val="231F20"/>
                          </a:solidFill>
                          <a:latin typeface="Segoe UI"/>
                          <a:cs typeface="Segoe UI"/>
                        </a:rPr>
                        <a:t> </a:t>
                      </a:r>
                      <a:r>
                        <a:rPr sz="1200" spc="-5" dirty="0">
                          <a:solidFill>
                            <a:srgbClr val="231F20"/>
                          </a:solidFill>
                          <a:latin typeface="Segoe UI"/>
                          <a:cs typeface="Segoe UI"/>
                        </a:rPr>
                        <a:t>Rakowsky,</a:t>
                      </a:r>
                      <a:r>
                        <a:rPr sz="1200" spc="-45" dirty="0">
                          <a:solidFill>
                            <a:srgbClr val="231F20"/>
                          </a:solidFill>
                          <a:latin typeface="Segoe UI"/>
                          <a:cs typeface="Segoe UI"/>
                        </a:rPr>
                        <a:t> </a:t>
                      </a:r>
                      <a:r>
                        <a:rPr sz="1200" spc="-10" dirty="0">
                          <a:solidFill>
                            <a:srgbClr val="231F20"/>
                          </a:solidFill>
                          <a:latin typeface="Segoe UI"/>
                          <a:cs typeface="Segoe UI"/>
                        </a:rPr>
                        <a:t>Panos </a:t>
                      </a:r>
                      <a:r>
                        <a:rPr sz="1200" spc="-310" dirty="0">
                          <a:solidFill>
                            <a:srgbClr val="231F20"/>
                          </a:solidFill>
                          <a:latin typeface="Segoe UI"/>
                          <a:cs typeface="Segoe UI"/>
                        </a:rPr>
                        <a:t> </a:t>
                      </a:r>
                      <a:r>
                        <a:rPr sz="1200" dirty="0">
                          <a:solidFill>
                            <a:srgbClr val="231F20"/>
                          </a:solidFill>
                          <a:latin typeface="Segoe UI"/>
                          <a:cs typeface="Segoe UI"/>
                        </a:rPr>
                        <a:t>Adamidis</a:t>
                      </a:r>
                      <a:endParaRPr sz="1200">
                        <a:latin typeface="Segoe UI"/>
                        <a:cs typeface="Segoe UI"/>
                      </a:endParaRPr>
                    </a:p>
                    <a:p>
                      <a:pPr marL="51435">
                        <a:lnSpc>
                          <a:spcPct val="100000"/>
                        </a:lnSpc>
                      </a:pPr>
                      <a:r>
                        <a:rPr sz="1200" spc="-5" dirty="0">
                          <a:solidFill>
                            <a:srgbClr val="231F20"/>
                          </a:solidFill>
                          <a:latin typeface="Segoe UI"/>
                          <a:cs typeface="Segoe UI"/>
                        </a:rPr>
                        <a:t>DKRZ</a:t>
                      </a:r>
                      <a:endParaRPr sz="1200">
                        <a:latin typeface="Segoe UI"/>
                        <a:cs typeface="Segoe UI"/>
                      </a:endParaRPr>
                    </a:p>
                    <a:p>
                      <a:pPr marL="51435" marR="298450">
                        <a:lnSpc>
                          <a:spcPct val="100000"/>
                        </a:lnSpc>
                      </a:pPr>
                      <a:r>
                        <a:rPr sz="1200" spc="-5" dirty="0">
                          <a:solidFill>
                            <a:srgbClr val="231F20"/>
                          </a:solidFill>
                          <a:latin typeface="Segoe UI"/>
                          <a:cs typeface="Segoe UI"/>
                        </a:rPr>
                        <a:t>Deutsches Klimarechenzen- </a:t>
                      </a:r>
                      <a:r>
                        <a:rPr sz="1200" spc="-315" dirty="0">
                          <a:solidFill>
                            <a:srgbClr val="231F20"/>
                          </a:solidFill>
                          <a:latin typeface="Segoe UI"/>
                          <a:cs typeface="Segoe UI"/>
                        </a:rPr>
                        <a:t> </a:t>
                      </a:r>
                      <a:r>
                        <a:rPr sz="1200" dirty="0">
                          <a:solidFill>
                            <a:srgbClr val="231F20"/>
                          </a:solidFill>
                          <a:latin typeface="Segoe UI"/>
                          <a:cs typeface="Segoe UI"/>
                        </a:rPr>
                        <a:t>trum</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661391727"/>
                  </a:ext>
                </a:extLst>
              </a:tr>
              <a:tr h="1492250">
                <a:tc>
                  <a:txBody>
                    <a:bodyPr/>
                    <a:lstStyle/>
                    <a:p>
                      <a:pPr marL="50800">
                        <a:lnSpc>
                          <a:spcPct val="100000"/>
                        </a:lnSpc>
                        <a:spcBef>
                          <a:spcPts val="70"/>
                        </a:spcBef>
                      </a:pPr>
                      <a:r>
                        <a:rPr sz="1200" spc="-5" dirty="0">
                          <a:solidFill>
                            <a:srgbClr val="231F20"/>
                          </a:solidFill>
                          <a:latin typeface="Segoe UI"/>
                          <a:cs typeface="Segoe UI"/>
                        </a:rPr>
                        <a:t>17:35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18:10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dirty="0">
                          <a:solidFill>
                            <a:srgbClr val="314EA0"/>
                          </a:solidFill>
                          <a:latin typeface="Segoe UI"/>
                          <a:cs typeface="Segoe UI"/>
                        </a:rPr>
                        <a:t>General</a:t>
                      </a:r>
                      <a:r>
                        <a:rPr sz="1200" b="1" spc="-50" dirty="0">
                          <a:solidFill>
                            <a:srgbClr val="314EA0"/>
                          </a:solidFill>
                          <a:latin typeface="Segoe UI"/>
                          <a:cs typeface="Segoe UI"/>
                        </a:rPr>
                        <a:t> </a:t>
                      </a:r>
                      <a:r>
                        <a:rPr sz="1200" b="1" spc="-5" dirty="0">
                          <a:solidFill>
                            <a:srgbClr val="314EA0"/>
                          </a:solidFill>
                          <a:latin typeface="Segoe UI"/>
                          <a:cs typeface="Segoe UI"/>
                        </a:rPr>
                        <a:t>Assembly</a:t>
                      </a:r>
                      <a:endParaRPr sz="1200">
                        <a:latin typeface="Segoe UI"/>
                        <a:cs typeface="Segoe UI"/>
                      </a:endParaRPr>
                    </a:p>
                    <a:p>
                      <a:pPr marL="64769" marR="201295">
                        <a:lnSpc>
                          <a:spcPct val="100000"/>
                        </a:lnSpc>
                      </a:pPr>
                      <a:r>
                        <a:rPr sz="1200" spc="-5" dirty="0">
                          <a:solidFill>
                            <a:srgbClr val="231F20"/>
                          </a:solidFill>
                          <a:latin typeface="Segoe UI"/>
                          <a:cs typeface="Segoe UI"/>
                        </a:rPr>
                        <a:t>For </a:t>
                      </a:r>
                      <a:r>
                        <a:rPr sz="1200" dirty="0">
                          <a:solidFill>
                            <a:srgbClr val="231F20"/>
                          </a:solidFill>
                          <a:latin typeface="Segoe UI"/>
                          <a:cs typeface="Segoe UI"/>
                        </a:rPr>
                        <a:t>the position of the treasurer there has to </a:t>
                      </a:r>
                      <a:r>
                        <a:rPr sz="1200" spc="5" dirty="0">
                          <a:solidFill>
                            <a:srgbClr val="231F20"/>
                          </a:solidFill>
                          <a:latin typeface="Segoe UI"/>
                          <a:cs typeface="Segoe UI"/>
                        </a:rPr>
                        <a:t> </a:t>
                      </a:r>
                      <a:r>
                        <a:rPr sz="1200" dirty="0">
                          <a:solidFill>
                            <a:srgbClr val="231F20"/>
                          </a:solidFill>
                          <a:latin typeface="Segoe UI"/>
                          <a:cs typeface="Segoe UI"/>
                        </a:rPr>
                        <a:t>be an adjustement to article 8 of the </a:t>
                      </a:r>
                      <a:r>
                        <a:rPr sz="1200" spc="-5" dirty="0">
                          <a:solidFill>
                            <a:srgbClr val="231F20"/>
                          </a:solidFill>
                          <a:latin typeface="Segoe UI"/>
                          <a:cs typeface="Segoe UI"/>
                        </a:rPr>
                        <a:t>statutes. </a:t>
                      </a:r>
                      <a:r>
                        <a:rPr sz="1200" dirty="0">
                          <a:solidFill>
                            <a:srgbClr val="231F20"/>
                          </a:solidFill>
                          <a:latin typeface="Segoe UI"/>
                          <a:cs typeface="Segoe UI"/>
                        </a:rPr>
                        <a:t> Therefore</a:t>
                      </a:r>
                      <a:r>
                        <a:rPr sz="1200" spc="-15" dirty="0">
                          <a:solidFill>
                            <a:srgbClr val="231F20"/>
                          </a:solidFill>
                          <a:latin typeface="Segoe UI"/>
                          <a:cs typeface="Segoe UI"/>
                        </a:rPr>
                        <a:t> </a:t>
                      </a:r>
                      <a:r>
                        <a:rPr sz="1200" dirty="0">
                          <a:solidFill>
                            <a:srgbClr val="231F20"/>
                          </a:solidFill>
                          <a:latin typeface="Segoe UI"/>
                          <a:cs typeface="Segoe UI"/>
                        </a:rPr>
                        <a:t>a</a:t>
                      </a:r>
                      <a:r>
                        <a:rPr sz="1200" spc="-10" dirty="0">
                          <a:solidFill>
                            <a:srgbClr val="231F20"/>
                          </a:solidFill>
                          <a:latin typeface="Segoe UI"/>
                          <a:cs typeface="Segoe UI"/>
                        </a:rPr>
                        <a:t> </a:t>
                      </a:r>
                      <a:r>
                        <a:rPr sz="1200" dirty="0">
                          <a:solidFill>
                            <a:srgbClr val="231F20"/>
                          </a:solidFill>
                          <a:latin typeface="Segoe UI"/>
                          <a:cs typeface="Segoe UI"/>
                        </a:rPr>
                        <a:t>voting</a:t>
                      </a:r>
                      <a:r>
                        <a:rPr sz="1200" spc="-10" dirty="0">
                          <a:solidFill>
                            <a:srgbClr val="231F20"/>
                          </a:solidFill>
                          <a:latin typeface="Segoe UI"/>
                          <a:cs typeface="Segoe UI"/>
                        </a:rPr>
                        <a:t> </a:t>
                      </a:r>
                      <a:r>
                        <a:rPr sz="1200" dirty="0">
                          <a:solidFill>
                            <a:srgbClr val="231F20"/>
                          </a:solidFill>
                          <a:latin typeface="Segoe UI"/>
                          <a:cs typeface="Segoe UI"/>
                        </a:rPr>
                        <a:t>to</a:t>
                      </a:r>
                      <a:r>
                        <a:rPr sz="1200" spc="-15" dirty="0">
                          <a:solidFill>
                            <a:srgbClr val="231F20"/>
                          </a:solidFill>
                          <a:latin typeface="Segoe UI"/>
                          <a:cs typeface="Segoe UI"/>
                        </a:rPr>
                        <a:t> </a:t>
                      </a:r>
                      <a:r>
                        <a:rPr sz="1200" dirty="0">
                          <a:solidFill>
                            <a:srgbClr val="231F20"/>
                          </a:solidFill>
                          <a:latin typeface="Segoe UI"/>
                          <a:cs typeface="Segoe UI"/>
                        </a:rPr>
                        <a:t>extend</a:t>
                      </a:r>
                      <a:r>
                        <a:rPr sz="1200" spc="-10" dirty="0">
                          <a:solidFill>
                            <a:srgbClr val="231F20"/>
                          </a:solidFill>
                          <a:latin typeface="Segoe UI"/>
                          <a:cs typeface="Segoe UI"/>
                        </a:rPr>
                        <a:t> </a:t>
                      </a:r>
                      <a:r>
                        <a:rPr sz="1200" dirty="0">
                          <a:solidFill>
                            <a:srgbClr val="231F20"/>
                          </a:solidFill>
                          <a:latin typeface="Segoe UI"/>
                          <a:cs typeface="Segoe UI"/>
                        </a:rPr>
                        <a:t>the</a:t>
                      </a:r>
                      <a:r>
                        <a:rPr sz="1200" spc="-15" dirty="0">
                          <a:solidFill>
                            <a:srgbClr val="231F20"/>
                          </a:solidFill>
                          <a:latin typeface="Segoe UI"/>
                          <a:cs typeface="Segoe UI"/>
                        </a:rPr>
                        <a:t> </a:t>
                      </a:r>
                      <a:r>
                        <a:rPr sz="1200" dirty="0">
                          <a:solidFill>
                            <a:srgbClr val="231F20"/>
                          </a:solidFill>
                          <a:latin typeface="Segoe UI"/>
                          <a:cs typeface="Segoe UI"/>
                        </a:rPr>
                        <a:t>possible</a:t>
                      </a:r>
                      <a:r>
                        <a:rPr sz="1200" spc="-10" dirty="0">
                          <a:solidFill>
                            <a:srgbClr val="231F20"/>
                          </a:solidFill>
                          <a:latin typeface="Segoe UI"/>
                          <a:cs typeface="Segoe UI"/>
                        </a:rPr>
                        <a:t> </a:t>
                      </a:r>
                      <a:r>
                        <a:rPr sz="1200" spc="-5" dirty="0">
                          <a:solidFill>
                            <a:srgbClr val="231F20"/>
                          </a:solidFill>
                          <a:latin typeface="Segoe UI"/>
                          <a:cs typeface="Segoe UI"/>
                        </a:rPr>
                        <a:t>elec- </a:t>
                      </a:r>
                      <a:r>
                        <a:rPr sz="1200" spc="-315" dirty="0">
                          <a:solidFill>
                            <a:srgbClr val="231F20"/>
                          </a:solidFill>
                          <a:latin typeface="Segoe UI"/>
                          <a:cs typeface="Segoe UI"/>
                        </a:rPr>
                        <a:t> </a:t>
                      </a:r>
                      <a:r>
                        <a:rPr sz="1200" dirty="0">
                          <a:solidFill>
                            <a:srgbClr val="231F20"/>
                          </a:solidFill>
                          <a:latin typeface="Segoe UI"/>
                          <a:cs typeface="Segoe UI"/>
                        </a:rPr>
                        <a:t>tion period </a:t>
                      </a:r>
                      <a:r>
                        <a:rPr sz="1200" spc="-5" dirty="0">
                          <a:solidFill>
                            <a:srgbClr val="231F20"/>
                          </a:solidFill>
                          <a:latin typeface="Segoe UI"/>
                          <a:cs typeface="Segoe UI"/>
                        </a:rPr>
                        <a:t>longer </a:t>
                      </a:r>
                      <a:r>
                        <a:rPr sz="1200" dirty="0">
                          <a:solidFill>
                            <a:srgbClr val="231F20"/>
                          </a:solidFill>
                          <a:latin typeface="Segoe UI"/>
                          <a:cs typeface="Segoe UI"/>
                        </a:rPr>
                        <a:t>than the current two for the </a:t>
                      </a:r>
                      <a:r>
                        <a:rPr sz="1200" spc="-315" dirty="0">
                          <a:solidFill>
                            <a:srgbClr val="231F20"/>
                          </a:solidFill>
                          <a:latin typeface="Segoe UI"/>
                          <a:cs typeface="Segoe UI"/>
                        </a:rPr>
                        <a:t> </a:t>
                      </a:r>
                      <a:r>
                        <a:rPr sz="1200" spc="-5" dirty="0">
                          <a:solidFill>
                            <a:srgbClr val="231F20"/>
                          </a:solidFill>
                          <a:latin typeface="Segoe UI"/>
                          <a:cs typeface="Segoe UI"/>
                        </a:rPr>
                        <a:t>secretary</a:t>
                      </a:r>
                      <a:r>
                        <a:rPr sz="1200" spc="-20" dirty="0">
                          <a:solidFill>
                            <a:srgbClr val="231F20"/>
                          </a:solidFill>
                          <a:latin typeface="Segoe UI"/>
                          <a:cs typeface="Segoe UI"/>
                        </a:rPr>
                        <a:t> </a:t>
                      </a:r>
                      <a:r>
                        <a:rPr sz="1200" dirty="0">
                          <a:solidFill>
                            <a:srgbClr val="231F20"/>
                          </a:solidFill>
                          <a:latin typeface="Segoe UI"/>
                          <a:cs typeface="Segoe UI"/>
                        </a:rPr>
                        <a:t>treasurer</a:t>
                      </a:r>
                      <a:r>
                        <a:rPr sz="1200" spc="-10" dirty="0">
                          <a:solidFill>
                            <a:srgbClr val="231F20"/>
                          </a:solidFill>
                          <a:latin typeface="Segoe UI"/>
                          <a:cs typeface="Segoe UI"/>
                        </a:rPr>
                        <a:t> </a:t>
                      </a:r>
                      <a:r>
                        <a:rPr sz="1200" dirty="0">
                          <a:solidFill>
                            <a:srgbClr val="231F20"/>
                          </a:solidFill>
                          <a:latin typeface="Segoe UI"/>
                          <a:cs typeface="Segoe UI"/>
                        </a:rPr>
                        <a:t>has</a:t>
                      </a:r>
                      <a:r>
                        <a:rPr sz="1200" spc="-15" dirty="0">
                          <a:solidFill>
                            <a:srgbClr val="231F20"/>
                          </a:solidFill>
                          <a:latin typeface="Segoe UI"/>
                          <a:cs typeface="Segoe UI"/>
                        </a:rPr>
                        <a:t> </a:t>
                      </a:r>
                      <a:r>
                        <a:rPr sz="1200" dirty="0">
                          <a:solidFill>
                            <a:srgbClr val="231F20"/>
                          </a:solidFill>
                          <a:latin typeface="Segoe UI"/>
                          <a:cs typeface="Segoe UI"/>
                        </a:rPr>
                        <a:t>to</a:t>
                      </a:r>
                      <a:r>
                        <a:rPr sz="1200" spc="-10" dirty="0">
                          <a:solidFill>
                            <a:srgbClr val="231F20"/>
                          </a:solidFill>
                          <a:latin typeface="Segoe UI"/>
                          <a:cs typeface="Segoe UI"/>
                        </a:rPr>
                        <a:t> </a:t>
                      </a:r>
                      <a:r>
                        <a:rPr sz="1200" dirty="0">
                          <a:solidFill>
                            <a:srgbClr val="231F20"/>
                          </a:solidFill>
                          <a:latin typeface="Segoe UI"/>
                          <a:cs typeface="Segoe UI"/>
                        </a:rPr>
                        <a:t>be</a:t>
                      </a:r>
                      <a:r>
                        <a:rPr sz="1200" spc="-15" dirty="0">
                          <a:solidFill>
                            <a:srgbClr val="231F20"/>
                          </a:solidFill>
                          <a:latin typeface="Segoe UI"/>
                          <a:cs typeface="Segoe UI"/>
                        </a:rPr>
                        <a:t> </a:t>
                      </a:r>
                      <a:r>
                        <a:rPr sz="1200" dirty="0">
                          <a:solidFill>
                            <a:srgbClr val="231F20"/>
                          </a:solidFill>
                          <a:latin typeface="Segoe UI"/>
                          <a:cs typeface="Segoe UI"/>
                        </a:rPr>
                        <a:t>held.</a:t>
                      </a:r>
                      <a:r>
                        <a:rPr sz="1200" spc="-15" dirty="0">
                          <a:solidFill>
                            <a:srgbClr val="231F20"/>
                          </a:solidFill>
                          <a:latin typeface="Segoe UI"/>
                          <a:cs typeface="Segoe UI"/>
                        </a:rPr>
                        <a:t> </a:t>
                      </a:r>
                      <a:r>
                        <a:rPr sz="1200" spc="-5" dirty="0">
                          <a:solidFill>
                            <a:srgbClr val="231F20"/>
                          </a:solidFill>
                          <a:latin typeface="Segoe UI"/>
                          <a:cs typeface="Segoe UI"/>
                        </a:rPr>
                        <a:t>In</a:t>
                      </a:r>
                      <a:r>
                        <a:rPr sz="1200" spc="-15" dirty="0">
                          <a:solidFill>
                            <a:srgbClr val="231F20"/>
                          </a:solidFill>
                          <a:latin typeface="Segoe UI"/>
                          <a:cs typeface="Segoe UI"/>
                        </a:rPr>
                        <a:t> </a:t>
                      </a:r>
                      <a:r>
                        <a:rPr sz="1200" dirty="0">
                          <a:solidFill>
                            <a:srgbClr val="231F20"/>
                          </a:solidFill>
                          <a:latin typeface="Segoe UI"/>
                          <a:cs typeface="Segoe UI"/>
                        </a:rPr>
                        <a:t>according</a:t>
                      </a:r>
                      <a:endParaRPr sz="1200">
                        <a:latin typeface="Segoe UI"/>
                        <a:cs typeface="Segoe UI"/>
                      </a:endParaRPr>
                    </a:p>
                    <a:p>
                      <a:pPr marL="64769" marR="121920">
                        <a:lnSpc>
                          <a:spcPct val="100000"/>
                        </a:lnSpc>
                      </a:pPr>
                      <a:r>
                        <a:rPr sz="1200" dirty="0">
                          <a:solidFill>
                            <a:srgbClr val="231F20"/>
                          </a:solidFill>
                          <a:latin typeface="Segoe UI"/>
                          <a:cs typeface="Segoe UI"/>
                        </a:rPr>
                        <a:t>to</a:t>
                      </a:r>
                      <a:r>
                        <a:rPr sz="1200" spc="-10" dirty="0">
                          <a:solidFill>
                            <a:srgbClr val="231F20"/>
                          </a:solidFill>
                          <a:latin typeface="Segoe UI"/>
                          <a:cs typeface="Segoe UI"/>
                        </a:rPr>
                        <a:t> </a:t>
                      </a:r>
                      <a:r>
                        <a:rPr sz="1200" dirty="0">
                          <a:solidFill>
                            <a:srgbClr val="231F20"/>
                          </a:solidFill>
                          <a:latin typeface="Segoe UI"/>
                          <a:cs typeface="Segoe UI"/>
                        </a:rPr>
                        <a:t>article</a:t>
                      </a:r>
                      <a:r>
                        <a:rPr sz="1200" spc="-10" dirty="0">
                          <a:solidFill>
                            <a:srgbClr val="231F20"/>
                          </a:solidFill>
                          <a:latin typeface="Segoe UI"/>
                          <a:cs typeface="Segoe UI"/>
                        </a:rPr>
                        <a:t> </a:t>
                      </a:r>
                      <a:r>
                        <a:rPr sz="1200" spc="-5" dirty="0">
                          <a:solidFill>
                            <a:srgbClr val="231F20"/>
                          </a:solidFill>
                          <a:latin typeface="Segoe UI"/>
                          <a:cs typeface="Segoe UI"/>
                        </a:rPr>
                        <a:t>11</a:t>
                      </a:r>
                      <a:r>
                        <a:rPr sz="1200" spc="-15" dirty="0">
                          <a:solidFill>
                            <a:srgbClr val="231F20"/>
                          </a:solidFill>
                          <a:latin typeface="Segoe UI"/>
                          <a:cs typeface="Segoe UI"/>
                        </a:rPr>
                        <a:t> </a:t>
                      </a:r>
                      <a:r>
                        <a:rPr sz="1200" dirty="0">
                          <a:solidFill>
                            <a:srgbClr val="231F20"/>
                          </a:solidFill>
                          <a:latin typeface="Segoe UI"/>
                          <a:cs typeface="Segoe UI"/>
                        </a:rPr>
                        <a:t>this</a:t>
                      </a:r>
                      <a:r>
                        <a:rPr sz="1200" spc="-10" dirty="0">
                          <a:solidFill>
                            <a:srgbClr val="231F20"/>
                          </a:solidFill>
                          <a:latin typeface="Segoe UI"/>
                          <a:cs typeface="Segoe UI"/>
                        </a:rPr>
                        <a:t> </a:t>
                      </a:r>
                      <a:r>
                        <a:rPr sz="1200" dirty="0">
                          <a:solidFill>
                            <a:srgbClr val="231F20"/>
                          </a:solidFill>
                          <a:latin typeface="Segoe UI"/>
                          <a:cs typeface="Segoe UI"/>
                        </a:rPr>
                        <a:t>agenda</a:t>
                      </a:r>
                      <a:r>
                        <a:rPr sz="1200" spc="-10" dirty="0">
                          <a:solidFill>
                            <a:srgbClr val="231F20"/>
                          </a:solidFill>
                          <a:latin typeface="Segoe UI"/>
                          <a:cs typeface="Segoe UI"/>
                        </a:rPr>
                        <a:t> </a:t>
                      </a:r>
                      <a:r>
                        <a:rPr sz="1200" spc="-5" dirty="0">
                          <a:solidFill>
                            <a:srgbClr val="231F20"/>
                          </a:solidFill>
                          <a:latin typeface="Segoe UI"/>
                          <a:cs typeface="Segoe UI"/>
                        </a:rPr>
                        <a:t>item</a:t>
                      </a:r>
                      <a:r>
                        <a:rPr sz="1200" spc="-15" dirty="0">
                          <a:solidFill>
                            <a:srgbClr val="231F20"/>
                          </a:solidFill>
                          <a:latin typeface="Segoe UI"/>
                          <a:cs typeface="Segoe UI"/>
                        </a:rPr>
                        <a:t> </a:t>
                      </a:r>
                      <a:r>
                        <a:rPr sz="1200" dirty="0">
                          <a:solidFill>
                            <a:srgbClr val="231F20"/>
                          </a:solidFill>
                          <a:latin typeface="Segoe UI"/>
                          <a:cs typeface="Segoe UI"/>
                        </a:rPr>
                        <a:t>has</a:t>
                      </a:r>
                      <a:r>
                        <a:rPr sz="1200" spc="-10" dirty="0">
                          <a:solidFill>
                            <a:srgbClr val="231F20"/>
                          </a:solidFill>
                          <a:latin typeface="Segoe UI"/>
                          <a:cs typeface="Segoe UI"/>
                        </a:rPr>
                        <a:t> </a:t>
                      </a:r>
                      <a:r>
                        <a:rPr sz="1200" dirty="0">
                          <a:solidFill>
                            <a:srgbClr val="231F20"/>
                          </a:solidFill>
                          <a:latin typeface="Segoe UI"/>
                          <a:cs typeface="Segoe UI"/>
                        </a:rPr>
                        <a:t>to</a:t>
                      </a:r>
                      <a:r>
                        <a:rPr sz="1200" spc="-10" dirty="0">
                          <a:solidFill>
                            <a:srgbClr val="231F20"/>
                          </a:solidFill>
                          <a:latin typeface="Segoe UI"/>
                          <a:cs typeface="Segoe UI"/>
                        </a:rPr>
                        <a:t> </a:t>
                      </a:r>
                      <a:r>
                        <a:rPr sz="1200" dirty="0">
                          <a:solidFill>
                            <a:srgbClr val="231F20"/>
                          </a:solidFill>
                          <a:latin typeface="Segoe UI"/>
                          <a:cs typeface="Segoe UI"/>
                        </a:rPr>
                        <a:t>be</a:t>
                      </a:r>
                      <a:r>
                        <a:rPr sz="1200" spc="-10" dirty="0">
                          <a:solidFill>
                            <a:srgbClr val="231F20"/>
                          </a:solidFill>
                          <a:latin typeface="Segoe UI"/>
                          <a:cs typeface="Segoe UI"/>
                        </a:rPr>
                        <a:t> </a:t>
                      </a:r>
                      <a:r>
                        <a:rPr sz="1200" dirty="0">
                          <a:solidFill>
                            <a:srgbClr val="231F20"/>
                          </a:solidFill>
                          <a:latin typeface="Segoe UI"/>
                          <a:cs typeface="Segoe UI"/>
                        </a:rPr>
                        <a:t>released </a:t>
                      </a:r>
                      <a:r>
                        <a:rPr sz="1200" spc="-315" dirty="0">
                          <a:solidFill>
                            <a:srgbClr val="231F20"/>
                          </a:solidFill>
                          <a:latin typeface="Segoe UI"/>
                          <a:cs typeface="Segoe UI"/>
                        </a:rPr>
                        <a:t> </a:t>
                      </a:r>
                      <a:r>
                        <a:rPr sz="1200" dirty="0">
                          <a:solidFill>
                            <a:srgbClr val="231F20"/>
                          </a:solidFill>
                          <a:latin typeface="Segoe UI"/>
                          <a:cs typeface="Segoe UI"/>
                        </a:rPr>
                        <a:t>at</a:t>
                      </a:r>
                      <a:r>
                        <a:rPr sz="1200" spc="-5" dirty="0">
                          <a:solidFill>
                            <a:srgbClr val="231F20"/>
                          </a:solidFill>
                          <a:latin typeface="Segoe UI"/>
                          <a:cs typeface="Segoe UI"/>
                        </a:rPr>
                        <a:t> least</a:t>
                      </a:r>
                      <a:r>
                        <a:rPr sz="1200" spc="-10" dirty="0">
                          <a:solidFill>
                            <a:srgbClr val="231F20"/>
                          </a:solidFill>
                          <a:latin typeface="Segoe UI"/>
                          <a:cs typeface="Segoe UI"/>
                        </a:rPr>
                        <a:t> </a:t>
                      </a:r>
                      <a:r>
                        <a:rPr sz="1200" dirty="0">
                          <a:solidFill>
                            <a:srgbClr val="231F20"/>
                          </a:solidFill>
                          <a:latin typeface="Segoe UI"/>
                          <a:cs typeface="Segoe UI"/>
                        </a:rPr>
                        <a:t>4</a:t>
                      </a:r>
                      <a:r>
                        <a:rPr sz="1200" spc="-10" dirty="0">
                          <a:solidFill>
                            <a:srgbClr val="231F20"/>
                          </a:solidFill>
                          <a:latin typeface="Segoe UI"/>
                          <a:cs typeface="Segoe UI"/>
                        </a:rPr>
                        <a:t> </a:t>
                      </a:r>
                      <a:r>
                        <a:rPr sz="1200" dirty="0">
                          <a:solidFill>
                            <a:srgbClr val="231F20"/>
                          </a:solidFill>
                          <a:latin typeface="Segoe UI"/>
                          <a:cs typeface="Segoe UI"/>
                        </a:rPr>
                        <a:t>weeks</a:t>
                      </a:r>
                      <a:r>
                        <a:rPr sz="1200" spc="-5" dirty="0">
                          <a:solidFill>
                            <a:srgbClr val="231F20"/>
                          </a:solidFill>
                          <a:latin typeface="Segoe UI"/>
                          <a:cs typeface="Segoe UI"/>
                        </a:rPr>
                        <a:t> </a:t>
                      </a:r>
                      <a:r>
                        <a:rPr sz="1200" dirty="0">
                          <a:solidFill>
                            <a:srgbClr val="231F20"/>
                          </a:solidFill>
                          <a:latin typeface="Segoe UI"/>
                          <a:cs typeface="Segoe UI"/>
                        </a:rPr>
                        <a:t>prior to</a:t>
                      </a:r>
                      <a:r>
                        <a:rPr sz="1200" spc="-5" dirty="0">
                          <a:solidFill>
                            <a:srgbClr val="231F20"/>
                          </a:solidFill>
                          <a:latin typeface="Segoe UI"/>
                          <a:cs typeface="Segoe UI"/>
                        </a:rPr>
                        <a:t> </a:t>
                      </a:r>
                      <a:r>
                        <a:rPr sz="1200" dirty="0">
                          <a:solidFill>
                            <a:srgbClr val="231F20"/>
                          </a:solidFill>
                          <a:latin typeface="Segoe UI"/>
                          <a:cs typeface="Segoe UI"/>
                        </a:rPr>
                        <a:t>the</a:t>
                      </a:r>
                      <a:r>
                        <a:rPr sz="1200" spc="-5" dirty="0">
                          <a:solidFill>
                            <a:srgbClr val="231F20"/>
                          </a:solidFill>
                          <a:latin typeface="Segoe UI"/>
                          <a:cs typeface="Segoe UI"/>
                        </a:rPr>
                        <a:t> meeting.</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a:lnSpc>
                          <a:spcPct val="100000"/>
                        </a:lnSpc>
                        <a:spcBef>
                          <a:spcPts val="70"/>
                        </a:spcBef>
                      </a:pPr>
                      <a:r>
                        <a:rPr sz="1200" spc="-5" dirty="0">
                          <a:solidFill>
                            <a:srgbClr val="231F20"/>
                          </a:solidFill>
                          <a:latin typeface="Segoe UI"/>
                          <a:cs typeface="Segoe UI"/>
                        </a:rPr>
                        <a:t>NUG</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558602899"/>
                  </a:ext>
                </a:extLst>
              </a:tr>
              <a:tr h="292735">
                <a:tc>
                  <a:txBody>
                    <a:bodyPr/>
                    <a:lstStyle/>
                    <a:p>
                      <a:pPr marL="50800">
                        <a:lnSpc>
                          <a:spcPct val="100000"/>
                        </a:lnSpc>
                        <a:spcBef>
                          <a:spcPts val="70"/>
                        </a:spcBef>
                      </a:pPr>
                      <a:r>
                        <a:rPr sz="1200" spc="-5" dirty="0">
                          <a:solidFill>
                            <a:srgbClr val="231F20"/>
                          </a:solidFill>
                          <a:latin typeface="Segoe UI"/>
                          <a:cs typeface="Segoe UI"/>
                        </a:rPr>
                        <a:t>19:30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spc="-5" dirty="0">
                          <a:solidFill>
                            <a:srgbClr val="231F20"/>
                          </a:solidFill>
                          <a:latin typeface="Segoe UI"/>
                          <a:cs typeface="Segoe UI"/>
                        </a:rPr>
                        <a:t>Dinner</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a:lnSpc>
                          <a:spcPct val="100000"/>
                        </a:lnSpc>
                        <a:spcBef>
                          <a:spcPts val="70"/>
                        </a:spcBef>
                      </a:pPr>
                      <a:r>
                        <a:rPr sz="1200" dirty="0">
                          <a:solidFill>
                            <a:srgbClr val="231F20"/>
                          </a:solidFill>
                          <a:latin typeface="Segoe UI"/>
                          <a:cs typeface="Segoe UI"/>
                        </a:rPr>
                        <a:t>Egelsbach</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3844270071"/>
                  </a:ext>
                </a:extLst>
              </a:tr>
            </a:tbl>
          </a:graphicData>
        </a:graphic>
      </p:graphicFrame>
      <p:pic>
        <p:nvPicPr>
          <p:cNvPr id="6" name="Picture 5" descr="A picture containing graphics, circle, screenshot, electric blue&#10;&#10;Description automatically generated">
            <a:extLst>
              <a:ext uri="{FF2B5EF4-FFF2-40B4-BE49-F238E27FC236}">
                <a16:creationId xmlns:a16="http://schemas.microsoft.com/office/drawing/2014/main" id="{BCF33EE3-B719-D028-7EA4-B5B9BAC56107}"/>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433755312"/>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60D84B-101C-BF7F-3F94-1A53B0118CEC}"/>
              </a:ext>
            </a:extLst>
          </p:cNvPr>
          <p:cNvSpPr>
            <a:spLocks noGrp="1"/>
          </p:cNvSpPr>
          <p:nvPr>
            <p:ph type="body" sz="quarter" idx="11"/>
          </p:nvPr>
        </p:nvSpPr>
        <p:spPr/>
        <p:txBody>
          <a:bodyPr/>
          <a:lstStyle/>
          <a:p>
            <a:r>
              <a:rPr lang="en-US" dirty="0"/>
              <a:t>Day 3 – Thu 22</a:t>
            </a:r>
            <a:r>
              <a:rPr lang="en-US" baseline="30000" dirty="0"/>
              <a:t>nd</a:t>
            </a:r>
            <a:r>
              <a:rPr lang="en-US" dirty="0"/>
              <a:t> June 2023 in </a:t>
            </a:r>
            <a:r>
              <a:rPr lang="en-US" dirty="0" err="1"/>
              <a:t>Egelsbach</a:t>
            </a:r>
            <a:endParaRPr lang="en-US" dirty="0"/>
          </a:p>
        </p:txBody>
      </p:sp>
      <p:graphicFrame>
        <p:nvGraphicFramePr>
          <p:cNvPr id="4" name="Table 3">
            <a:extLst>
              <a:ext uri="{FF2B5EF4-FFF2-40B4-BE49-F238E27FC236}">
                <a16:creationId xmlns:a16="http://schemas.microsoft.com/office/drawing/2014/main" id="{9002D85B-C387-2BC0-0C89-4C4DA0F68C8E}"/>
              </a:ext>
            </a:extLst>
          </p:cNvPr>
          <p:cNvGraphicFramePr>
            <a:graphicFrameLocks noGrp="1"/>
          </p:cNvGraphicFramePr>
          <p:nvPr/>
        </p:nvGraphicFramePr>
        <p:xfrm>
          <a:off x="263525" y="979488"/>
          <a:ext cx="6631303" cy="3208655"/>
        </p:xfrm>
        <a:graphic>
          <a:graphicData uri="http://schemas.openxmlformats.org/drawingml/2006/table">
            <a:tbl>
              <a:tblPr firstRow="1" bandRow="1">
                <a:tableStyleId>{2D5ABB26-0587-4C30-8999-92F81FD0307C}</a:tableStyleId>
              </a:tblPr>
              <a:tblGrid>
                <a:gridCol w="998219">
                  <a:extLst>
                    <a:ext uri="{9D8B030D-6E8A-4147-A177-3AD203B41FA5}">
                      <a16:colId xmlns:a16="http://schemas.microsoft.com/office/drawing/2014/main" val="3849931066"/>
                    </a:ext>
                  </a:extLst>
                </a:gridCol>
                <a:gridCol w="3422014">
                  <a:extLst>
                    <a:ext uri="{9D8B030D-6E8A-4147-A177-3AD203B41FA5}">
                      <a16:colId xmlns:a16="http://schemas.microsoft.com/office/drawing/2014/main" val="1758885020"/>
                    </a:ext>
                  </a:extLst>
                </a:gridCol>
                <a:gridCol w="2211070">
                  <a:extLst>
                    <a:ext uri="{9D8B030D-6E8A-4147-A177-3AD203B41FA5}">
                      <a16:colId xmlns:a16="http://schemas.microsoft.com/office/drawing/2014/main" val="44392243"/>
                    </a:ext>
                  </a:extLst>
                </a:gridCol>
              </a:tblGrid>
              <a:tr h="577215">
                <a:tc gridSpan="3">
                  <a:txBody>
                    <a:bodyPr/>
                    <a:lstStyle/>
                    <a:p>
                      <a:pPr>
                        <a:lnSpc>
                          <a:spcPct val="100000"/>
                        </a:lnSpc>
                        <a:spcBef>
                          <a:spcPts val="5"/>
                        </a:spcBef>
                      </a:pPr>
                      <a:endParaRPr sz="1950">
                        <a:latin typeface="Times New Roman"/>
                        <a:cs typeface="Times New Roman"/>
                      </a:endParaRPr>
                    </a:p>
                    <a:p>
                      <a:pPr marL="50800">
                        <a:lnSpc>
                          <a:spcPct val="100000"/>
                        </a:lnSpc>
                      </a:pPr>
                      <a:r>
                        <a:rPr sz="1600" b="1" spc="-5" dirty="0">
                          <a:solidFill>
                            <a:srgbClr val="FFFFFF"/>
                          </a:solidFill>
                          <a:latin typeface="Segoe UI"/>
                          <a:cs typeface="Segoe UI"/>
                        </a:rPr>
                        <a:t>Day </a:t>
                      </a:r>
                      <a:r>
                        <a:rPr sz="1600" b="1" dirty="0">
                          <a:solidFill>
                            <a:srgbClr val="FFFFFF"/>
                          </a:solidFill>
                          <a:latin typeface="Segoe UI"/>
                          <a:cs typeface="Segoe UI"/>
                        </a:rPr>
                        <a:t>3</a:t>
                      </a:r>
                      <a:r>
                        <a:rPr sz="1600" b="1" spc="-5" dirty="0">
                          <a:solidFill>
                            <a:srgbClr val="FFFFFF"/>
                          </a:solidFill>
                          <a:latin typeface="Segoe UI"/>
                          <a:cs typeface="Segoe UI"/>
                        </a:rPr>
                        <a:t> </a:t>
                      </a:r>
                      <a:r>
                        <a:rPr sz="1600" b="1" dirty="0">
                          <a:solidFill>
                            <a:srgbClr val="FFFFFF"/>
                          </a:solidFill>
                          <a:latin typeface="Segoe UI"/>
                          <a:cs typeface="Segoe UI"/>
                        </a:rPr>
                        <a:t>–</a:t>
                      </a:r>
                      <a:r>
                        <a:rPr sz="1600" b="1" spc="5" dirty="0">
                          <a:solidFill>
                            <a:srgbClr val="FFFFFF"/>
                          </a:solidFill>
                          <a:latin typeface="Segoe UI"/>
                          <a:cs typeface="Segoe UI"/>
                        </a:rPr>
                        <a:t> </a:t>
                      </a:r>
                      <a:r>
                        <a:rPr sz="1600" b="1" dirty="0">
                          <a:solidFill>
                            <a:srgbClr val="FFFFFF"/>
                          </a:solidFill>
                          <a:latin typeface="Segoe UI"/>
                          <a:cs typeface="Segoe UI"/>
                        </a:rPr>
                        <a:t>Thursday </a:t>
                      </a:r>
                      <a:r>
                        <a:rPr sz="1600" b="1" spc="-5" dirty="0">
                          <a:solidFill>
                            <a:srgbClr val="FFFFFF"/>
                          </a:solidFill>
                          <a:latin typeface="Segoe UI"/>
                          <a:cs typeface="Segoe UI"/>
                        </a:rPr>
                        <a:t>22. June</a:t>
                      </a:r>
                      <a:r>
                        <a:rPr sz="1600" b="1" dirty="0">
                          <a:solidFill>
                            <a:srgbClr val="FFFFFF"/>
                          </a:solidFill>
                          <a:latin typeface="Segoe UI"/>
                          <a:cs typeface="Segoe UI"/>
                        </a:rPr>
                        <a:t> </a:t>
                      </a:r>
                      <a:r>
                        <a:rPr sz="1600" b="1" spc="-5" dirty="0">
                          <a:solidFill>
                            <a:srgbClr val="FFFFFF"/>
                          </a:solidFill>
                          <a:latin typeface="Segoe UI"/>
                          <a:cs typeface="Segoe UI"/>
                        </a:rPr>
                        <a:t>2023 in</a:t>
                      </a:r>
                      <a:r>
                        <a:rPr sz="1600" b="1" dirty="0">
                          <a:solidFill>
                            <a:srgbClr val="FFFFFF"/>
                          </a:solidFill>
                          <a:latin typeface="Segoe UI"/>
                          <a:cs typeface="Segoe UI"/>
                        </a:rPr>
                        <a:t> </a:t>
                      </a:r>
                      <a:r>
                        <a:rPr sz="1600" b="1" spc="-10" dirty="0">
                          <a:solidFill>
                            <a:srgbClr val="FFFFFF"/>
                          </a:solidFill>
                          <a:latin typeface="Segoe UI"/>
                          <a:cs typeface="Segoe UI"/>
                        </a:rPr>
                        <a:t>Egelsbach</a:t>
                      </a:r>
                      <a:r>
                        <a:rPr sz="1600" b="1" spc="-5" dirty="0">
                          <a:solidFill>
                            <a:srgbClr val="FFFFFF"/>
                          </a:solidFill>
                          <a:latin typeface="Segoe UI"/>
                          <a:cs typeface="Segoe UI"/>
                        </a:rPr>
                        <a:t> (Frankfurt)</a:t>
                      </a:r>
                      <a:endParaRPr sz="1600">
                        <a:latin typeface="Segoe UI"/>
                        <a:cs typeface="Segoe UI"/>
                      </a:endParaRPr>
                    </a:p>
                  </a:txBody>
                  <a:tcPr marL="0" marR="0" marT="635" marB="0">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59581323"/>
                  </a:ext>
                </a:extLst>
              </a:tr>
              <a:tr h="289560">
                <a:tc>
                  <a:txBody>
                    <a:bodyPr/>
                    <a:lstStyle/>
                    <a:p>
                      <a:pPr>
                        <a:lnSpc>
                          <a:spcPct val="100000"/>
                        </a:lnSpc>
                      </a:pPr>
                      <a:endParaRPr sz="1200">
                        <a:latin typeface="Times New Roman"/>
                        <a:cs typeface="Times New Roman"/>
                      </a:endParaRPr>
                    </a:p>
                  </a:txBody>
                  <a:tcPr marL="0" marR="0" marT="0" marB="0">
                    <a:lnB w="3175">
                      <a:solidFill>
                        <a:srgbClr val="231F20"/>
                      </a:solidFill>
                      <a:prstDash val="solid"/>
                    </a:lnB>
                    <a:solidFill>
                      <a:srgbClr val="6393CD"/>
                    </a:solidFill>
                  </a:tcPr>
                </a:tc>
                <a:tc>
                  <a:txBody>
                    <a:bodyPr/>
                    <a:lstStyle/>
                    <a:p>
                      <a:pPr marL="64769">
                        <a:lnSpc>
                          <a:spcPct val="100000"/>
                        </a:lnSpc>
                        <a:spcBef>
                          <a:spcPts val="95"/>
                        </a:spcBef>
                      </a:pPr>
                      <a:r>
                        <a:rPr sz="1200" b="1" spc="-5" dirty="0">
                          <a:solidFill>
                            <a:srgbClr val="FFFFFF"/>
                          </a:solidFill>
                          <a:latin typeface="Segoe UI"/>
                          <a:cs typeface="Segoe UI"/>
                        </a:rPr>
                        <a:t>Presentations</a:t>
                      </a:r>
                      <a:endParaRPr sz="1200">
                        <a:latin typeface="Segoe UI"/>
                        <a:cs typeface="Segoe UI"/>
                      </a:endParaRPr>
                    </a:p>
                  </a:txBody>
                  <a:tcPr marL="0" marR="0" marT="12065" marB="0">
                    <a:lnB w="3175">
                      <a:solidFill>
                        <a:srgbClr val="231F20"/>
                      </a:solidFill>
                      <a:prstDash val="solid"/>
                    </a:lnB>
                    <a:solidFill>
                      <a:srgbClr val="6393CD"/>
                    </a:solidFill>
                  </a:tcPr>
                </a:tc>
                <a:tc>
                  <a:txBody>
                    <a:bodyPr/>
                    <a:lstStyle/>
                    <a:p>
                      <a:pPr marL="51435">
                        <a:lnSpc>
                          <a:spcPct val="100000"/>
                        </a:lnSpc>
                        <a:spcBef>
                          <a:spcPts val="95"/>
                        </a:spcBef>
                      </a:pPr>
                      <a:r>
                        <a:rPr sz="1200" b="1" spc="-5" dirty="0">
                          <a:solidFill>
                            <a:srgbClr val="FFFFFF"/>
                          </a:solidFill>
                          <a:latin typeface="Segoe UI"/>
                          <a:cs typeface="Segoe UI"/>
                        </a:rPr>
                        <a:t>Presenter</a:t>
                      </a:r>
                      <a:endParaRPr sz="1200">
                        <a:latin typeface="Segoe UI"/>
                        <a:cs typeface="Segoe UI"/>
                      </a:endParaRPr>
                    </a:p>
                  </a:txBody>
                  <a:tcPr marL="0" marR="0" marT="12065" marB="0">
                    <a:lnB w="3175">
                      <a:solidFill>
                        <a:srgbClr val="231F20"/>
                      </a:solidFill>
                      <a:prstDash val="solid"/>
                    </a:lnB>
                    <a:solidFill>
                      <a:srgbClr val="6393CD"/>
                    </a:solidFill>
                  </a:tcPr>
                </a:tc>
                <a:extLst>
                  <a:ext uri="{0D108BD9-81ED-4DB2-BD59-A6C34878D82A}">
                    <a16:rowId xmlns:a16="http://schemas.microsoft.com/office/drawing/2014/main" val="3836775170"/>
                  </a:ext>
                </a:extLst>
              </a:tr>
              <a:tr h="394970">
                <a:tc>
                  <a:txBody>
                    <a:bodyPr/>
                    <a:lstStyle/>
                    <a:p>
                      <a:pPr marL="50800">
                        <a:lnSpc>
                          <a:spcPct val="100000"/>
                        </a:lnSpc>
                        <a:spcBef>
                          <a:spcPts val="70"/>
                        </a:spcBef>
                      </a:pPr>
                      <a:r>
                        <a:rPr sz="1200" spc="-5" dirty="0">
                          <a:solidFill>
                            <a:srgbClr val="231F20"/>
                          </a:solidFill>
                          <a:latin typeface="Segoe UI"/>
                          <a:cs typeface="Segoe UI"/>
                        </a:rPr>
                        <a:t>09:35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10:05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spc="-10" dirty="0">
                          <a:solidFill>
                            <a:srgbClr val="30509F"/>
                          </a:solidFill>
                          <a:latin typeface="Segoe UI"/>
                          <a:cs typeface="Segoe UI"/>
                        </a:rPr>
                        <a:t>Differences </a:t>
                      </a:r>
                      <a:r>
                        <a:rPr sz="1200" b="1" spc="-5" dirty="0">
                          <a:solidFill>
                            <a:srgbClr val="30509F"/>
                          </a:solidFill>
                          <a:latin typeface="Segoe UI"/>
                          <a:cs typeface="Segoe UI"/>
                        </a:rPr>
                        <a:t>VEDA</a:t>
                      </a:r>
                      <a:r>
                        <a:rPr sz="1200" b="1" spc="-10" dirty="0">
                          <a:solidFill>
                            <a:srgbClr val="30509F"/>
                          </a:solidFill>
                          <a:latin typeface="Segoe UI"/>
                          <a:cs typeface="Segoe UI"/>
                        </a:rPr>
                        <a:t> </a:t>
                      </a:r>
                      <a:r>
                        <a:rPr sz="1200" b="1" spc="-5" dirty="0">
                          <a:solidFill>
                            <a:srgbClr val="30509F"/>
                          </a:solidFill>
                          <a:latin typeface="Segoe UI"/>
                          <a:cs typeface="Segoe UI"/>
                        </a:rPr>
                        <a:t>and</a:t>
                      </a:r>
                      <a:r>
                        <a:rPr sz="1200" b="1" spc="-10" dirty="0">
                          <a:solidFill>
                            <a:srgbClr val="30509F"/>
                          </a:solidFill>
                          <a:latin typeface="Segoe UI"/>
                          <a:cs typeface="Segoe UI"/>
                        </a:rPr>
                        <a:t> </a:t>
                      </a:r>
                      <a:r>
                        <a:rPr sz="1200" b="1" spc="-5" dirty="0">
                          <a:solidFill>
                            <a:srgbClr val="30509F"/>
                          </a:solidFill>
                          <a:latin typeface="Segoe UI"/>
                          <a:cs typeface="Segoe UI"/>
                        </a:rPr>
                        <a:t>CUDA</a:t>
                      </a:r>
                      <a:r>
                        <a:rPr sz="1200" b="1" spc="-15" dirty="0">
                          <a:solidFill>
                            <a:srgbClr val="30509F"/>
                          </a:solidFill>
                          <a:latin typeface="Segoe UI"/>
                          <a:cs typeface="Segoe UI"/>
                        </a:rPr>
                        <a:t> </a:t>
                      </a:r>
                      <a:r>
                        <a:rPr sz="1200" b="1" spc="-5" dirty="0">
                          <a:solidFill>
                            <a:srgbClr val="30509F"/>
                          </a:solidFill>
                          <a:latin typeface="Segoe UI"/>
                          <a:cs typeface="Segoe UI"/>
                        </a:rPr>
                        <a:t>threading</a:t>
                      </a:r>
                      <a:endParaRPr sz="1200">
                        <a:latin typeface="Segoe UI"/>
                        <a:cs typeface="Segoe UI"/>
                      </a:endParaRPr>
                    </a:p>
                    <a:p>
                      <a:pPr marL="64769">
                        <a:lnSpc>
                          <a:spcPct val="100000"/>
                        </a:lnSpc>
                      </a:pPr>
                      <a:r>
                        <a:rPr sz="1200" b="1" dirty="0">
                          <a:solidFill>
                            <a:srgbClr val="30509F"/>
                          </a:solidFill>
                          <a:latin typeface="Segoe UI"/>
                          <a:cs typeface="Segoe UI"/>
                        </a:rPr>
                        <a:t>models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marR="990600">
                        <a:lnSpc>
                          <a:spcPct val="100000"/>
                        </a:lnSpc>
                        <a:spcBef>
                          <a:spcPts val="70"/>
                        </a:spcBef>
                      </a:pPr>
                      <a:r>
                        <a:rPr sz="1200" spc="-5" dirty="0">
                          <a:solidFill>
                            <a:srgbClr val="231F20"/>
                          </a:solidFill>
                          <a:latin typeface="Segoe UI"/>
                          <a:cs typeface="Segoe UI"/>
                        </a:rPr>
                        <a:t>Nicolas </a:t>
                      </a:r>
                      <a:r>
                        <a:rPr sz="1200" spc="-10" dirty="0">
                          <a:solidFill>
                            <a:srgbClr val="231F20"/>
                          </a:solidFill>
                          <a:latin typeface="Segoe UI"/>
                          <a:cs typeface="Segoe UI"/>
                        </a:rPr>
                        <a:t>Weber </a:t>
                      </a:r>
                      <a:r>
                        <a:rPr sz="1200" spc="-5" dirty="0">
                          <a:solidFill>
                            <a:srgbClr val="231F20"/>
                          </a:solidFill>
                          <a:latin typeface="Segoe UI"/>
                          <a:cs typeface="Segoe UI"/>
                        </a:rPr>
                        <a:t> NE</a:t>
                      </a:r>
                      <a:r>
                        <a:rPr sz="1200" dirty="0">
                          <a:solidFill>
                            <a:srgbClr val="231F20"/>
                          </a:solidFill>
                          <a:latin typeface="Segoe UI"/>
                          <a:cs typeface="Segoe UI"/>
                        </a:rPr>
                        <a:t>C Laboratories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346824476"/>
                  </a:ext>
                </a:extLst>
              </a:tr>
              <a:tr h="394970">
                <a:tc>
                  <a:txBody>
                    <a:bodyPr/>
                    <a:lstStyle/>
                    <a:p>
                      <a:pPr marL="50800">
                        <a:lnSpc>
                          <a:spcPct val="100000"/>
                        </a:lnSpc>
                        <a:spcBef>
                          <a:spcPts val="70"/>
                        </a:spcBef>
                      </a:pPr>
                      <a:r>
                        <a:rPr sz="1200" spc="-5" dirty="0">
                          <a:solidFill>
                            <a:srgbClr val="231F20"/>
                          </a:solidFill>
                          <a:latin typeface="Segoe UI"/>
                          <a:cs typeface="Segoe UI"/>
                        </a:rPr>
                        <a:t>10:10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10:40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389255">
                        <a:lnSpc>
                          <a:spcPct val="100000"/>
                        </a:lnSpc>
                        <a:spcBef>
                          <a:spcPts val="70"/>
                        </a:spcBef>
                      </a:pPr>
                      <a:r>
                        <a:rPr sz="1200" b="1" dirty="0">
                          <a:solidFill>
                            <a:srgbClr val="30509F"/>
                          </a:solidFill>
                          <a:latin typeface="Segoe UI"/>
                          <a:cs typeface="Segoe UI"/>
                        </a:rPr>
                        <a:t>Earth </a:t>
                      </a:r>
                      <a:r>
                        <a:rPr sz="1200" b="1" spc="-5" dirty="0">
                          <a:solidFill>
                            <a:srgbClr val="30509F"/>
                          </a:solidFill>
                          <a:latin typeface="Segoe UI"/>
                          <a:cs typeface="Segoe UI"/>
                        </a:rPr>
                        <a:t>Simulator 4: </a:t>
                      </a:r>
                      <a:r>
                        <a:rPr sz="1200" b="1" spc="-10" dirty="0">
                          <a:solidFill>
                            <a:srgbClr val="30509F"/>
                          </a:solidFill>
                          <a:latin typeface="Segoe UI"/>
                          <a:cs typeface="Segoe UI"/>
                        </a:rPr>
                        <a:t>System, </a:t>
                      </a:r>
                      <a:r>
                        <a:rPr sz="1200" b="1" spc="-5" dirty="0">
                          <a:solidFill>
                            <a:srgbClr val="30509F"/>
                          </a:solidFill>
                          <a:latin typeface="Segoe UI"/>
                          <a:cs typeface="Segoe UI"/>
                        </a:rPr>
                        <a:t>Operation and </a:t>
                      </a:r>
                      <a:r>
                        <a:rPr sz="1200" b="1" spc="-320" dirty="0">
                          <a:solidFill>
                            <a:srgbClr val="30509F"/>
                          </a:solidFill>
                          <a:latin typeface="Segoe UI"/>
                          <a:cs typeface="Segoe UI"/>
                        </a:rPr>
                        <a:t> </a:t>
                      </a:r>
                      <a:r>
                        <a:rPr sz="1200" b="1" spc="-5" dirty="0">
                          <a:solidFill>
                            <a:srgbClr val="30509F"/>
                          </a:solidFill>
                          <a:latin typeface="Segoe UI"/>
                          <a:cs typeface="Segoe UI"/>
                        </a:rPr>
                        <a:t>Results</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marR="607060">
                        <a:lnSpc>
                          <a:spcPct val="100000"/>
                        </a:lnSpc>
                        <a:spcBef>
                          <a:spcPts val="70"/>
                        </a:spcBef>
                      </a:pPr>
                      <a:r>
                        <a:rPr sz="1200" spc="-5" dirty="0">
                          <a:solidFill>
                            <a:srgbClr val="231F20"/>
                          </a:solidFill>
                          <a:latin typeface="Segoe UI"/>
                          <a:cs typeface="Segoe UI"/>
                        </a:rPr>
                        <a:t>Dr. </a:t>
                      </a:r>
                      <a:r>
                        <a:rPr sz="1200" spc="-20" dirty="0">
                          <a:solidFill>
                            <a:srgbClr val="231F20"/>
                          </a:solidFill>
                          <a:latin typeface="Segoe UI"/>
                          <a:cs typeface="Segoe UI"/>
                        </a:rPr>
                        <a:t>Tsuyoshi </a:t>
                      </a:r>
                      <a:r>
                        <a:rPr sz="1200" spc="-5" dirty="0">
                          <a:solidFill>
                            <a:srgbClr val="231F20"/>
                          </a:solidFill>
                          <a:latin typeface="Segoe UI"/>
                          <a:cs typeface="Segoe UI"/>
                        </a:rPr>
                        <a:t>Nakagawa </a:t>
                      </a:r>
                      <a:r>
                        <a:rPr sz="1200" spc="-315" dirty="0">
                          <a:solidFill>
                            <a:srgbClr val="231F20"/>
                          </a:solidFill>
                          <a:latin typeface="Segoe UI"/>
                          <a:cs typeface="Segoe UI"/>
                        </a:rPr>
                        <a:t> </a:t>
                      </a:r>
                      <a:r>
                        <a:rPr sz="1200" spc="-5" dirty="0">
                          <a:solidFill>
                            <a:srgbClr val="231F20"/>
                          </a:solidFill>
                          <a:latin typeface="Segoe UI"/>
                          <a:cs typeface="Segoe UI"/>
                        </a:rPr>
                        <a:t>JAMSTEC</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599066783"/>
                  </a:ext>
                </a:extLst>
              </a:tr>
              <a:tr h="289560">
                <a:tc>
                  <a:txBody>
                    <a:bodyPr/>
                    <a:lstStyle/>
                    <a:p>
                      <a:pPr marL="50800">
                        <a:lnSpc>
                          <a:spcPct val="100000"/>
                        </a:lnSpc>
                        <a:spcBef>
                          <a:spcPts val="70"/>
                        </a:spcBef>
                      </a:pPr>
                      <a:r>
                        <a:rPr sz="1200" spc="-5" dirty="0">
                          <a:solidFill>
                            <a:srgbClr val="231F20"/>
                          </a:solidFill>
                          <a:latin typeface="Segoe UI"/>
                          <a:cs typeface="Segoe UI"/>
                        </a:rPr>
                        <a:t>10:40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10:55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spc="-5" dirty="0">
                          <a:solidFill>
                            <a:srgbClr val="231F20"/>
                          </a:solidFill>
                          <a:latin typeface="Segoe UI"/>
                          <a:cs typeface="Segoe UI"/>
                        </a:rPr>
                        <a:t>Break</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a:lnSpc>
                          <a:spcPct val="100000"/>
                        </a:lnSpc>
                      </a:pPr>
                      <a:endParaRPr sz="1200">
                        <a:latin typeface="Times New Roman"/>
                        <a:cs typeface="Times New Roman"/>
                      </a:endParaRPr>
                    </a:p>
                  </a:txBody>
                  <a:tcPr marL="0" marR="0" marT="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1800129511"/>
                  </a:ext>
                </a:extLst>
              </a:tr>
              <a:tr h="577850">
                <a:tc>
                  <a:txBody>
                    <a:bodyPr/>
                    <a:lstStyle/>
                    <a:p>
                      <a:pPr marL="50800">
                        <a:lnSpc>
                          <a:spcPct val="100000"/>
                        </a:lnSpc>
                        <a:spcBef>
                          <a:spcPts val="70"/>
                        </a:spcBef>
                      </a:pPr>
                      <a:r>
                        <a:rPr sz="1200" spc="-5" dirty="0">
                          <a:solidFill>
                            <a:srgbClr val="231F20"/>
                          </a:solidFill>
                          <a:latin typeface="Segoe UI"/>
                          <a:cs typeface="Segoe UI"/>
                        </a:rPr>
                        <a:t>10:55</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11:25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312420">
                        <a:lnSpc>
                          <a:spcPct val="100000"/>
                        </a:lnSpc>
                        <a:spcBef>
                          <a:spcPts val="70"/>
                        </a:spcBef>
                      </a:pPr>
                      <a:r>
                        <a:rPr sz="1200" b="1" dirty="0">
                          <a:solidFill>
                            <a:srgbClr val="30509F"/>
                          </a:solidFill>
                          <a:latin typeface="Segoe UI"/>
                          <a:cs typeface="Segoe UI"/>
                        </a:rPr>
                        <a:t>Getting </a:t>
                      </a:r>
                      <a:r>
                        <a:rPr sz="1200" b="1" spc="-5" dirty="0">
                          <a:solidFill>
                            <a:srgbClr val="30509F"/>
                          </a:solidFill>
                          <a:latin typeface="Segoe UI"/>
                          <a:cs typeface="Segoe UI"/>
                        </a:rPr>
                        <a:t>the weather forecasting </a:t>
                      </a:r>
                      <a:r>
                        <a:rPr sz="1200" b="1" dirty="0">
                          <a:solidFill>
                            <a:srgbClr val="30509F"/>
                          </a:solidFill>
                          <a:latin typeface="Segoe UI"/>
                          <a:cs typeface="Segoe UI"/>
                        </a:rPr>
                        <a:t>models </a:t>
                      </a:r>
                      <a:r>
                        <a:rPr sz="1200" b="1" spc="-10" dirty="0">
                          <a:solidFill>
                            <a:srgbClr val="30509F"/>
                          </a:solidFill>
                          <a:latin typeface="Segoe UI"/>
                          <a:cs typeface="Segoe UI"/>
                        </a:rPr>
                        <a:t>of </a:t>
                      </a:r>
                      <a:r>
                        <a:rPr sz="1200" b="1" spc="-320" dirty="0">
                          <a:solidFill>
                            <a:srgbClr val="30509F"/>
                          </a:solidFill>
                          <a:latin typeface="Segoe UI"/>
                          <a:cs typeface="Segoe UI"/>
                        </a:rPr>
                        <a:t> </a:t>
                      </a:r>
                      <a:r>
                        <a:rPr sz="1200" b="1" spc="-5" dirty="0">
                          <a:solidFill>
                            <a:srgbClr val="30509F"/>
                          </a:solidFill>
                          <a:latin typeface="Segoe UI"/>
                          <a:cs typeface="Segoe UI"/>
                        </a:rPr>
                        <a:t>Meteo-France</a:t>
                      </a:r>
                      <a:r>
                        <a:rPr sz="1200" b="1" dirty="0">
                          <a:solidFill>
                            <a:srgbClr val="30509F"/>
                          </a:solidFill>
                          <a:latin typeface="Segoe UI"/>
                          <a:cs typeface="Segoe UI"/>
                        </a:rPr>
                        <a:t> </a:t>
                      </a:r>
                      <a:r>
                        <a:rPr sz="1200" b="1" spc="-5" dirty="0">
                          <a:solidFill>
                            <a:srgbClr val="30509F"/>
                          </a:solidFill>
                          <a:latin typeface="Segoe UI"/>
                          <a:cs typeface="Segoe UI"/>
                        </a:rPr>
                        <a:t>ready</a:t>
                      </a:r>
                      <a:r>
                        <a:rPr sz="1200" b="1" dirty="0">
                          <a:solidFill>
                            <a:srgbClr val="30509F"/>
                          </a:solidFill>
                          <a:latin typeface="Segoe UI"/>
                          <a:cs typeface="Segoe UI"/>
                        </a:rPr>
                        <a:t> </a:t>
                      </a:r>
                      <a:r>
                        <a:rPr sz="1200" b="1" spc="-5" dirty="0">
                          <a:solidFill>
                            <a:srgbClr val="30509F"/>
                          </a:solidFill>
                          <a:latin typeface="Segoe UI"/>
                          <a:cs typeface="Segoe UI"/>
                        </a:rPr>
                        <a:t>on NEC</a:t>
                      </a:r>
                      <a:r>
                        <a:rPr sz="1200" b="1" dirty="0">
                          <a:solidFill>
                            <a:srgbClr val="30509F"/>
                          </a:solidFill>
                          <a:latin typeface="Segoe UI"/>
                          <a:cs typeface="Segoe UI"/>
                        </a:rPr>
                        <a:t> </a:t>
                      </a:r>
                      <a:r>
                        <a:rPr sz="1200" b="1" spc="-5" dirty="0">
                          <a:solidFill>
                            <a:srgbClr val="30509F"/>
                          </a:solidFill>
                          <a:latin typeface="Segoe UI"/>
                          <a:cs typeface="Segoe UI"/>
                        </a:rPr>
                        <a:t>SX-Aurora </a:t>
                      </a:r>
                      <a:r>
                        <a:rPr sz="1200" b="1" dirty="0">
                          <a:solidFill>
                            <a:srgbClr val="30509F"/>
                          </a:solidFill>
                          <a:latin typeface="Segoe UI"/>
                          <a:cs typeface="Segoe UI"/>
                        </a:rPr>
                        <a:t> TSUBASA</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a:lnSpc>
                          <a:spcPct val="100000"/>
                        </a:lnSpc>
                        <a:spcBef>
                          <a:spcPts val="70"/>
                        </a:spcBef>
                      </a:pPr>
                      <a:r>
                        <a:rPr sz="1200" dirty="0">
                          <a:solidFill>
                            <a:srgbClr val="231F20"/>
                          </a:solidFill>
                          <a:latin typeface="Segoe UI"/>
                          <a:cs typeface="Segoe UI"/>
                        </a:rPr>
                        <a:t>EL</a:t>
                      </a:r>
                      <a:r>
                        <a:rPr sz="1200" spc="-25" dirty="0">
                          <a:solidFill>
                            <a:srgbClr val="231F20"/>
                          </a:solidFill>
                          <a:latin typeface="Segoe UI"/>
                          <a:cs typeface="Segoe UI"/>
                        </a:rPr>
                        <a:t> </a:t>
                      </a:r>
                      <a:r>
                        <a:rPr sz="1200" spc="-20" dirty="0">
                          <a:solidFill>
                            <a:srgbClr val="231F20"/>
                          </a:solidFill>
                          <a:latin typeface="Segoe UI"/>
                          <a:cs typeface="Segoe UI"/>
                        </a:rPr>
                        <a:t>KHATIB</a:t>
                      </a:r>
                      <a:r>
                        <a:rPr sz="1200" spc="-25" dirty="0">
                          <a:solidFill>
                            <a:srgbClr val="231F20"/>
                          </a:solidFill>
                          <a:latin typeface="Segoe UI"/>
                          <a:cs typeface="Segoe UI"/>
                        </a:rPr>
                        <a:t> </a:t>
                      </a:r>
                      <a:r>
                        <a:rPr sz="1200" spc="-5" dirty="0">
                          <a:solidFill>
                            <a:srgbClr val="231F20"/>
                          </a:solidFill>
                          <a:latin typeface="Segoe UI"/>
                          <a:cs typeface="Segoe UI"/>
                        </a:rPr>
                        <a:t>Ryad</a:t>
                      </a:r>
                      <a:endParaRPr sz="1200">
                        <a:latin typeface="Segoe UI"/>
                        <a:cs typeface="Segoe UI"/>
                      </a:endParaRPr>
                    </a:p>
                    <a:p>
                      <a:pPr marL="51435">
                        <a:lnSpc>
                          <a:spcPct val="100000"/>
                        </a:lnSpc>
                      </a:pPr>
                      <a:r>
                        <a:rPr sz="1200" dirty="0">
                          <a:solidFill>
                            <a:srgbClr val="231F20"/>
                          </a:solidFill>
                          <a:latin typeface="Segoe UI"/>
                          <a:cs typeface="Segoe UI"/>
                        </a:rPr>
                        <a:t>Météo-France</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2555478825"/>
                  </a:ext>
                </a:extLst>
              </a:tr>
              <a:tr h="394970">
                <a:tc>
                  <a:txBody>
                    <a:bodyPr/>
                    <a:lstStyle/>
                    <a:p>
                      <a:pPr marL="50800">
                        <a:lnSpc>
                          <a:spcPct val="100000"/>
                        </a:lnSpc>
                        <a:spcBef>
                          <a:spcPts val="70"/>
                        </a:spcBef>
                      </a:pPr>
                      <a:r>
                        <a:rPr sz="1200" spc="-5" dirty="0">
                          <a:solidFill>
                            <a:srgbClr val="231F20"/>
                          </a:solidFill>
                          <a:latin typeface="Segoe UI"/>
                          <a:cs typeface="Segoe UI"/>
                        </a:rPr>
                        <a:t>11:30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12:00</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marR="43815">
                        <a:lnSpc>
                          <a:spcPct val="100000"/>
                        </a:lnSpc>
                        <a:spcBef>
                          <a:spcPts val="70"/>
                        </a:spcBef>
                      </a:pPr>
                      <a:r>
                        <a:rPr sz="1200" b="1" spc="-10" dirty="0">
                          <a:solidFill>
                            <a:srgbClr val="30509F"/>
                          </a:solidFill>
                          <a:latin typeface="Segoe UI"/>
                          <a:cs typeface="Segoe UI"/>
                        </a:rPr>
                        <a:t>Potential </a:t>
                      </a:r>
                      <a:r>
                        <a:rPr sz="1200" b="1" spc="-5" dirty="0">
                          <a:solidFill>
                            <a:srgbClr val="30509F"/>
                          </a:solidFill>
                          <a:latin typeface="Segoe UI"/>
                          <a:cs typeface="Segoe UI"/>
                        </a:rPr>
                        <a:t>and Limitations </a:t>
                      </a:r>
                      <a:r>
                        <a:rPr sz="1200" b="1" spc="-10" dirty="0">
                          <a:solidFill>
                            <a:srgbClr val="30509F"/>
                          </a:solidFill>
                          <a:latin typeface="Segoe UI"/>
                          <a:cs typeface="Segoe UI"/>
                        </a:rPr>
                        <a:t>of </a:t>
                      </a:r>
                      <a:r>
                        <a:rPr sz="1200" b="1" spc="-5" dirty="0">
                          <a:solidFill>
                            <a:srgbClr val="30509F"/>
                          </a:solidFill>
                          <a:latin typeface="Segoe UI"/>
                          <a:cs typeface="Segoe UI"/>
                        </a:rPr>
                        <a:t>Quantum Anneal- </a:t>
                      </a:r>
                      <a:r>
                        <a:rPr sz="1200" b="1" spc="-320" dirty="0">
                          <a:solidFill>
                            <a:srgbClr val="30509F"/>
                          </a:solidFill>
                          <a:latin typeface="Segoe UI"/>
                          <a:cs typeface="Segoe UI"/>
                        </a:rPr>
                        <a:t> </a:t>
                      </a:r>
                      <a:r>
                        <a:rPr sz="1200" b="1" spc="-5" dirty="0">
                          <a:solidFill>
                            <a:srgbClr val="30509F"/>
                          </a:solidFill>
                          <a:latin typeface="Segoe UI"/>
                          <a:cs typeface="Segoe UI"/>
                        </a:rPr>
                        <a:t>ing</a:t>
                      </a:r>
                      <a:r>
                        <a:rPr sz="1200" b="1" spc="-10" dirty="0">
                          <a:solidFill>
                            <a:srgbClr val="30509F"/>
                          </a:solidFill>
                          <a:latin typeface="Segoe UI"/>
                          <a:cs typeface="Segoe UI"/>
                        </a:rPr>
                        <a:t> </a:t>
                      </a:r>
                      <a:r>
                        <a:rPr sz="1200" b="1" spc="-5" dirty="0">
                          <a:solidFill>
                            <a:srgbClr val="30509F"/>
                          </a:solidFill>
                          <a:latin typeface="Segoe UI"/>
                          <a:cs typeface="Segoe UI"/>
                        </a:rPr>
                        <a:t>as</a:t>
                      </a:r>
                      <a:r>
                        <a:rPr sz="1200" b="1" spc="-10" dirty="0">
                          <a:solidFill>
                            <a:srgbClr val="30509F"/>
                          </a:solidFill>
                          <a:latin typeface="Segoe UI"/>
                          <a:cs typeface="Segoe UI"/>
                        </a:rPr>
                        <a:t> </a:t>
                      </a:r>
                      <a:r>
                        <a:rPr sz="1200" b="1" spc="-5" dirty="0">
                          <a:solidFill>
                            <a:srgbClr val="30509F"/>
                          </a:solidFill>
                          <a:latin typeface="Segoe UI"/>
                          <a:cs typeface="Segoe UI"/>
                        </a:rPr>
                        <a:t>an Accelerator</a:t>
                      </a:r>
                      <a:r>
                        <a:rPr sz="1200" b="1" spc="-10" dirty="0">
                          <a:solidFill>
                            <a:srgbClr val="30509F"/>
                          </a:solidFill>
                          <a:latin typeface="Segoe UI"/>
                          <a:cs typeface="Segoe UI"/>
                        </a:rPr>
                        <a:t> </a:t>
                      </a:r>
                      <a:r>
                        <a:rPr sz="1200" b="1" spc="-5" dirty="0">
                          <a:solidFill>
                            <a:srgbClr val="30509F"/>
                          </a:solidFill>
                          <a:latin typeface="Segoe UI"/>
                          <a:cs typeface="Segoe UI"/>
                        </a:rPr>
                        <a:t>for Conventional HPC</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marR="602615">
                        <a:lnSpc>
                          <a:spcPct val="100000"/>
                        </a:lnSpc>
                        <a:spcBef>
                          <a:spcPts val="70"/>
                        </a:spcBef>
                      </a:pPr>
                      <a:r>
                        <a:rPr sz="1200" spc="-5" dirty="0">
                          <a:solidFill>
                            <a:srgbClr val="231F20"/>
                          </a:solidFill>
                          <a:latin typeface="Segoe UI"/>
                          <a:cs typeface="Segoe UI"/>
                        </a:rPr>
                        <a:t>Prof.</a:t>
                      </a:r>
                      <a:r>
                        <a:rPr sz="1200" spc="-45" dirty="0">
                          <a:solidFill>
                            <a:srgbClr val="231F20"/>
                          </a:solidFill>
                          <a:latin typeface="Segoe UI"/>
                          <a:cs typeface="Segoe UI"/>
                        </a:rPr>
                        <a:t> </a:t>
                      </a:r>
                      <a:r>
                        <a:rPr sz="1200" dirty="0">
                          <a:solidFill>
                            <a:srgbClr val="231F20"/>
                          </a:solidFill>
                          <a:latin typeface="Segoe UI"/>
                          <a:cs typeface="Segoe UI"/>
                        </a:rPr>
                        <a:t>Hiroaki</a:t>
                      </a:r>
                      <a:r>
                        <a:rPr sz="1200" spc="-45" dirty="0">
                          <a:solidFill>
                            <a:srgbClr val="231F20"/>
                          </a:solidFill>
                          <a:latin typeface="Segoe UI"/>
                          <a:cs typeface="Segoe UI"/>
                        </a:rPr>
                        <a:t> </a:t>
                      </a:r>
                      <a:r>
                        <a:rPr sz="1200" spc="-5" dirty="0">
                          <a:solidFill>
                            <a:srgbClr val="231F20"/>
                          </a:solidFill>
                          <a:latin typeface="Segoe UI"/>
                          <a:cs typeface="Segoe UI"/>
                        </a:rPr>
                        <a:t>Kobayashi </a:t>
                      </a:r>
                      <a:r>
                        <a:rPr sz="1200" spc="-310" dirty="0">
                          <a:solidFill>
                            <a:srgbClr val="231F20"/>
                          </a:solidFill>
                          <a:latin typeface="Segoe UI"/>
                          <a:cs typeface="Segoe UI"/>
                        </a:rPr>
                        <a:t> </a:t>
                      </a:r>
                      <a:r>
                        <a:rPr sz="1200" spc="-20" dirty="0">
                          <a:solidFill>
                            <a:srgbClr val="231F20"/>
                          </a:solidFill>
                          <a:latin typeface="Segoe UI"/>
                          <a:cs typeface="Segoe UI"/>
                        </a:rPr>
                        <a:t>Tohoko</a:t>
                      </a:r>
                      <a:r>
                        <a:rPr sz="1200" spc="-15" dirty="0">
                          <a:solidFill>
                            <a:srgbClr val="231F20"/>
                          </a:solidFill>
                          <a:latin typeface="Segoe UI"/>
                          <a:cs typeface="Segoe UI"/>
                        </a:rPr>
                        <a:t> </a:t>
                      </a:r>
                      <a:r>
                        <a:rPr sz="1200" dirty="0">
                          <a:solidFill>
                            <a:srgbClr val="231F20"/>
                          </a:solidFill>
                          <a:latin typeface="Segoe UI"/>
                          <a:cs typeface="Segoe UI"/>
                        </a:rPr>
                        <a:t>University</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868368565"/>
                  </a:ext>
                </a:extLst>
              </a:tr>
              <a:tr h="289560">
                <a:tc>
                  <a:txBody>
                    <a:bodyPr/>
                    <a:lstStyle/>
                    <a:p>
                      <a:pPr marL="50800">
                        <a:lnSpc>
                          <a:spcPct val="100000"/>
                        </a:lnSpc>
                        <a:spcBef>
                          <a:spcPts val="70"/>
                        </a:spcBef>
                      </a:pPr>
                      <a:r>
                        <a:rPr sz="1200" spc="-5" dirty="0">
                          <a:solidFill>
                            <a:srgbClr val="231F20"/>
                          </a:solidFill>
                          <a:latin typeface="Segoe UI"/>
                          <a:cs typeface="Segoe UI"/>
                        </a:rPr>
                        <a:t>12:00</a:t>
                      </a:r>
                      <a:r>
                        <a:rPr sz="1200" spc="-35" dirty="0">
                          <a:solidFill>
                            <a:srgbClr val="231F20"/>
                          </a:solidFill>
                          <a:latin typeface="Segoe UI"/>
                          <a:cs typeface="Segoe UI"/>
                        </a:rPr>
                        <a:t> </a:t>
                      </a:r>
                      <a:r>
                        <a:rPr sz="1200" dirty="0">
                          <a:solidFill>
                            <a:srgbClr val="231F20"/>
                          </a:solidFill>
                          <a:latin typeface="Segoe UI"/>
                          <a:cs typeface="Segoe UI"/>
                        </a:rPr>
                        <a:t>–</a:t>
                      </a:r>
                      <a:r>
                        <a:rPr sz="1200" spc="-30" dirty="0">
                          <a:solidFill>
                            <a:srgbClr val="231F20"/>
                          </a:solidFill>
                          <a:latin typeface="Segoe UI"/>
                          <a:cs typeface="Segoe UI"/>
                        </a:rPr>
                        <a:t> </a:t>
                      </a:r>
                      <a:r>
                        <a:rPr sz="1200" spc="-5" dirty="0">
                          <a:solidFill>
                            <a:srgbClr val="231F20"/>
                          </a:solidFill>
                          <a:latin typeface="Segoe UI"/>
                          <a:cs typeface="Segoe UI"/>
                        </a:rPr>
                        <a:t>12:15</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64769">
                        <a:lnSpc>
                          <a:spcPct val="100000"/>
                        </a:lnSpc>
                        <a:spcBef>
                          <a:spcPts val="70"/>
                        </a:spcBef>
                      </a:pPr>
                      <a:r>
                        <a:rPr sz="1200" b="1" spc="-5" dirty="0">
                          <a:solidFill>
                            <a:srgbClr val="314EA0"/>
                          </a:solidFill>
                          <a:latin typeface="Segoe UI"/>
                          <a:cs typeface="Segoe UI"/>
                        </a:rPr>
                        <a:t>Closing</a:t>
                      </a:r>
                      <a:r>
                        <a:rPr sz="1200" b="1" spc="-25" dirty="0">
                          <a:solidFill>
                            <a:srgbClr val="314EA0"/>
                          </a:solidFill>
                          <a:latin typeface="Segoe UI"/>
                          <a:cs typeface="Segoe UI"/>
                        </a:rPr>
                        <a:t> </a:t>
                      </a:r>
                      <a:r>
                        <a:rPr sz="1200" b="1" spc="-5" dirty="0">
                          <a:solidFill>
                            <a:srgbClr val="314EA0"/>
                          </a:solidFill>
                          <a:latin typeface="Segoe UI"/>
                          <a:cs typeface="Segoe UI"/>
                        </a:rPr>
                        <a:t>and</a:t>
                      </a:r>
                      <a:r>
                        <a:rPr sz="1200" b="1" spc="-30" dirty="0">
                          <a:solidFill>
                            <a:srgbClr val="314EA0"/>
                          </a:solidFill>
                          <a:latin typeface="Segoe UI"/>
                          <a:cs typeface="Segoe UI"/>
                        </a:rPr>
                        <a:t> </a:t>
                      </a:r>
                      <a:r>
                        <a:rPr sz="1200" b="1" spc="-5" dirty="0">
                          <a:solidFill>
                            <a:srgbClr val="314EA0"/>
                          </a:solidFill>
                          <a:latin typeface="Segoe UI"/>
                          <a:cs typeface="Segoe UI"/>
                        </a:rPr>
                        <a:t>farewell</a:t>
                      </a:r>
                      <a:endParaRPr sz="1200">
                        <a:latin typeface="Segoe UI"/>
                        <a:cs typeface="Segoe UI"/>
                      </a:endParaRPr>
                    </a:p>
                  </a:txBody>
                  <a:tcPr marL="0" marR="0" marT="8890" marB="0">
                    <a:lnT w="3175">
                      <a:solidFill>
                        <a:srgbClr val="231F20"/>
                      </a:solidFill>
                      <a:prstDash val="solid"/>
                    </a:lnT>
                    <a:lnB w="3175">
                      <a:solidFill>
                        <a:srgbClr val="231F20"/>
                      </a:solidFill>
                      <a:prstDash val="solid"/>
                    </a:lnB>
                  </a:tcPr>
                </a:tc>
                <a:tc>
                  <a:txBody>
                    <a:bodyPr/>
                    <a:lstStyle/>
                    <a:p>
                      <a:pPr marL="51435">
                        <a:lnSpc>
                          <a:spcPct val="100000"/>
                        </a:lnSpc>
                        <a:spcBef>
                          <a:spcPts val="70"/>
                        </a:spcBef>
                      </a:pPr>
                      <a:r>
                        <a:rPr sz="1200" spc="-15" dirty="0">
                          <a:solidFill>
                            <a:srgbClr val="231F20"/>
                          </a:solidFill>
                          <a:latin typeface="Segoe UI"/>
                          <a:cs typeface="Segoe UI"/>
                        </a:rPr>
                        <a:t>DWD</a:t>
                      </a:r>
                      <a:r>
                        <a:rPr sz="1200" spc="-35" dirty="0">
                          <a:solidFill>
                            <a:srgbClr val="231F20"/>
                          </a:solidFill>
                          <a:latin typeface="Segoe UI"/>
                          <a:cs typeface="Segoe UI"/>
                        </a:rPr>
                        <a:t> </a:t>
                      </a:r>
                      <a:r>
                        <a:rPr sz="1200" dirty="0">
                          <a:solidFill>
                            <a:srgbClr val="231F20"/>
                          </a:solidFill>
                          <a:latin typeface="Segoe UI"/>
                          <a:cs typeface="Segoe UI"/>
                        </a:rPr>
                        <a:t>and</a:t>
                      </a:r>
                      <a:r>
                        <a:rPr sz="1200" spc="-30" dirty="0">
                          <a:solidFill>
                            <a:srgbClr val="231F20"/>
                          </a:solidFill>
                          <a:latin typeface="Segoe UI"/>
                          <a:cs typeface="Segoe UI"/>
                        </a:rPr>
                        <a:t> </a:t>
                      </a:r>
                      <a:r>
                        <a:rPr sz="1200" spc="-5" dirty="0">
                          <a:solidFill>
                            <a:srgbClr val="231F20"/>
                          </a:solidFill>
                          <a:latin typeface="Segoe UI"/>
                          <a:cs typeface="Segoe UI"/>
                        </a:rPr>
                        <a:t>NUG</a:t>
                      </a:r>
                      <a:endParaRPr sz="1200" dirty="0">
                        <a:latin typeface="Segoe UI"/>
                        <a:cs typeface="Segoe UI"/>
                      </a:endParaRPr>
                    </a:p>
                  </a:txBody>
                  <a:tcPr marL="0" marR="0" marT="8890" marB="0">
                    <a:lnT w="3175">
                      <a:solidFill>
                        <a:srgbClr val="231F20"/>
                      </a:solidFill>
                      <a:prstDash val="solid"/>
                    </a:lnT>
                    <a:lnB w="3175">
                      <a:solidFill>
                        <a:srgbClr val="231F20"/>
                      </a:solidFill>
                      <a:prstDash val="solid"/>
                    </a:lnB>
                  </a:tcPr>
                </a:tc>
                <a:extLst>
                  <a:ext uri="{0D108BD9-81ED-4DB2-BD59-A6C34878D82A}">
                    <a16:rowId xmlns:a16="http://schemas.microsoft.com/office/drawing/2014/main" val="4072453129"/>
                  </a:ext>
                </a:extLst>
              </a:tr>
            </a:tbl>
          </a:graphicData>
        </a:graphic>
      </p:graphicFrame>
      <p:pic>
        <p:nvPicPr>
          <p:cNvPr id="5" name="Picture 4" descr="A picture containing graphics, circle, screenshot, electric blue&#10;&#10;Description automatically generated">
            <a:extLst>
              <a:ext uri="{FF2B5EF4-FFF2-40B4-BE49-F238E27FC236}">
                <a16:creationId xmlns:a16="http://schemas.microsoft.com/office/drawing/2014/main" id="{E2563384-55E4-57E4-F7D4-B317F5CABF8F}"/>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1417643829"/>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a:t>General Assembly 21</a:t>
            </a:r>
            <a:r>
              <a:rPr kumimoji="1" lang="en-US" altLang="ja-JP" baseline="30000" dirty="0"/>
              <a:t>st</a:t>
            </a:r>
            <a:r>
              <a:rPr kumimoji="1" lang="en-US" altLang="ja-JP" dirty="0"/>
              <a:t> June 2023</a:t>
            </a:r>
            <a:endParaRPr kumimoji="1" lang="ja-JP" altLang="en-US" dirty="0"/>
          </a:p>
        </p:txBody>
      </p:sp>
      <p:sp>
        <p:nvSpPr>
          <p:cNvPr id="2" name="Text Placeholder 1">
            <a:extLst>
              <a:ext uri="{FF2B5EF4-FFF2-40B4-BE49-F238E27FC236}">
                <a16:creationId xmlns:a16="http://schemas.microsoft.com/office/drawing/2014/main" id="{249AFA97-6B15-4E92-BA5B-334CE23A9217}"/>
              </a:ext>
            </a:extLst>
          </p:cNvPr>
          <p:cNvSpPr>
            <a:spLocks noGrp="1"/>
          </p:cNvSpPr>
          <p:nvPr>
            <p:ph type="body" sz="quarter" idx="12"/>
          </p:nvPr>
        </p:nvSpPr>
        <p:spPr/>
        <p:txBody>
          <a:bodyPr/>
          <a:lstStyle/>
          <a:p>
            <a:endParaRPr lang="en-US"/>
          </a:p>
        </p:txBody>
      </p:sp>
      <p:pic>
        <p:nvPicPr>
          <p:cNvPr id="3" name="Picture 2" descr="A picture containing graphics, circle, screenshot, electric blue&#10;&#10;Description automatically generated">
            <a:extLst>
              <a:ext uri="{FF2B5EF4-FFF2-40B4-BE49-F238E27FC236}">
                <a16:creationId xmlns:a16="http://schemas.microsoft.com/office/drawing/2014/main" id="{A2B70F12-3344-DF52-E4AF-8445C1034D3A}"/>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277536421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CC3EF04-2588-30EB-39DC-026295989057}"/>
              </a:ext>
            </a:extLst>
          </p:cNvPr>
          <p:cNvSpPr>
            <a:spLocks noGrp="1"/>
          </p:cNvSpPr>
          <p:nvPr>
            <p:ph type="body" sz="quarter" idx="14"/>
          </p:nvPr>
        </p:nvSpPr>
        <p:spPr/>
        <p:txBody>
          <a:bodyPr/>
          <a:lstStyle/>
          <a:p>
            <a:r>
              <a:rPr lang="en-US" dirty="0"/>
              <a:t>Quick Introduction to NUG</a:t>
            </a:r>
          </a:p>
          <a:p>
            <a:r>
              <a:rPr lang="en-US" dirty="0"/>
              <a:t>Financial Report 2022 by Treasurer</a:t>
            </a:r>
          </a:p>
          <a:p>
            <a:r>
              <a:rPr lang="en-US" dirty="0"/>
              <a:t>Topics for Voting</a:t>
            </a:r>
          </a:p>
        </p:txBody>
      </p:sp>
      <p:sp>
        <p:nvSpPr>
          <p:cNvPr id="5" name="Text Placeholder 4">
            <a:extLst>
              <a:ext uri="{FF2B5EF4-FFF2-40B4-BE49-F238E27FC236}">
                <a16:creationId xmlns:a16="http://schemas.microsoft.com/office/drawing/2014/main" id="{D65BC0F1-99E1-42BF-CA62-36E7E72296C0}"/>
              </a:ext>
            </a:extLst>
          </p:cNvPr>
          <p:cNvSpPr>
            <a:spLocks noGrp="1"/>
          </p:cNvSpPr>
          <p:nvPr>
            <p:ph type="body" sz="quarter" idx="15"/>
          </p:nvPr>
        </p:nvSpPr>
        <p:spPr/>
        <p:txBody>
          <a:bodyPr/>
          <a:lstStyle/>
          <a:p>
            <a:r>
              <a:rPr lang="en-US" dirty="0"/>
              <a:t>Agenda</a:t>
            </a:r>
          </a:p>
        </p:txBody>
      </p:sp>
      <p:pic>
        <p:nvPicPr>
          <p:cNvPr id="3" name="Picture 2" descr="A picture containing graphics, circle, screenshot, electric blue&#10;&#10;Description automatically generated">
            <a:extLst>
              <a:ext uri="{FF2B5EF4-FFF2-40B4-BE49-F238E27FC236}">
                <a16:creationId xmlns:a16="http://schemas.microsoft.com/office/drawing/2014/main" id="{1A219D89-7FC8-8DFD-40C0-2BA982E73C25}"/>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1965947611"/>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DB7BC11-0BC1-80C2-79FD-C75C17348433}"/>
              </a:ext>
            </a:extLst>
          </p:cNvPr>
          <p:cNvSpPr>
            <a:spLocks noGrp="1"/>
          </p:cNvSpPr>
          <p:nvPr>
            <p:ph type="title"/>
          </p:nvPr>
        </p:nvSpPr>
        <p:spPr/>
        <p:txBody>
          <a:bodyPr/>
          <a:lstStyle/>
          <a:p>
            <a:r>
              <a:rPr lang="en-US" dirty="0"/>
              <a:t>Quick Introduction to NUG</a:t>
            </a:r>
          </a:p>
        </p:txBody>
      </p:sp>
      <p:sp>
        <p:nvSpPr>
          <p:cNvPr id="5" name="Text Placeholder 4">
            <a:extLst>
              <a:ext uri="{FF2B5EF4-FFF2-40B4-BE49-F238E27FC236}">
                <a16:creationId xmlns:a16="http://schemas.microsoft.com/office/drawing/2014/main" id="{37B2D029-BFE4-8316-99C9-8211DEDCF99E}"/>
              </a:ext>
            </a:extLst>
          </p:cNvPr>
          <p:cNvSpPr>
            <a:spLocks noGrp="1"/>
          </p:cNvSpPr>
          <p:nvPr>
            <p:ph type="body" sz="quarter" idx="12"/>
          </p:nvPr>
        </p:nvSpPr>
        <p:spPr/>
        <p:txBody>
          <a:bodyPr/>
          <a:lstStyle/>
          <a:p>
            <a:endParaRPr lang="en-US"/>
          </a:p>
        </p:txBody>
      </p:sp>
      <p:pic>
        <p:nvPicPr>
          <p:cNvPr id="2" name="Picture 1" descr="A picture containing graphics, circle, screenshot, electric blue&#10;&#10;Description automatically generated">
            <a:extLst>
              <a:ext uri="{FF2B5EF4-FFF2-40B4-BE49-F238E27FC236}">
                <a16:creationId xmlns:a16="http://schemas.microsoft.com/office/drawing/2014/main" id="{35846530-EC06-A4C2-10AF-0A65BD37A424}"/>
              </a:ext>
            </a:extLst>
          </p:cNvPr>
          <p:cNvPicPr>
            <a:picLocks noChangeAspect="1"/>
          </p:cNvPicPr>
          <p:nvPr/>
        </p:nvPicPr>
        <p:blipFill>
          <a:blip r:embed="rId2"/>
          <a:stretch>
            <a:fillRect/>
          </a:stretch>
        </p:blipFill>
        <p:spPr>
          <a:xfrm>
            <a:off x="8180124" y="1876425"/>
            <a:ext cx="3004248" cy="1862137"/>
          </a:xfrm>
          <a:prstGeom prst="rect">
            <a:avLst/>
          </a:prstGeom>
        </p:spPr>
      </p:pic>
    </p:spTree>
    <p:extLst>
      <p:ext uri="{BB962C8B-B14F-4D97-AF65-F5344CB8AC3E}">
        <p14:creationId xmlns:p14="http://schemas.microsoft.com/office/powerpoint/2010/main" val="142989877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theme/theme1.xml><?xml version="1.0" encoding="utf-8"?>
<a:theme xmlns:a="http://schemas.openxmlformats.org/drawingml/2006/main" name="NEC_Theme_B_2021_en">
  <a:themeElements>
    <a:clrScheme name="NEC_Color_2021">
      <a:dk1>
        <a:srgbClr val="000000"/>
      </a:dk1>
      <a:lt1>
        <a:srgbClr val="FFFFFF"/>
      </a:lt1>
      <a:dk2>
        <a:srgbClr val="04127C"/>
      </a:dk2>
      <a:lt2>
        <a:srgbClr val="858585"/>
      </a:lt2>
      <a:accent1>
        <a:srgbClr val="1E32A5"/>
      </a:accent1>
      <a:accent2>
        <a:srgbClr val="286EBE"/>
      </a:accent2>
      <a:accent3>
        <a:srgbClr val="419B91"/>
      </a:accent3>
      <a:accent4>
        <a:srgbClr val="D2BE00"/>
      </a:accent4>
      <a:accent5>
        <a:srgbClr val="DC8C23"/>
      </a:accent5>
      <a:accent6>
        <a:srgbClr val="BE375A"/>
      </a:accent6>
      <a:hlink>
        <a:srgbClr val="4575FD"/>
      </a:hlink>
      <a:folHlink>
        <a:srgbClr val="9E5ECE"/>
      </a:folHlink>
    </a:clrScheme>
    <a:fontScheme name="NEC_Font_2021_en">
      <a:majorFont>
        <a:latin typeface="Segoe UI"/>
        <a:ea typeface="Segoe UI"/>
        <a:cs typeface=""/>
      </a:majorFont>
      <a:minorFont>
        <a:latin typeface="Segoe UI"/>
        <a:ea typeface="Segoe UI"/>
        <a:cs typeface=""/>
      </a:minorFont>
    </a:fontScheme>
    <a:fmtScheme name="エレメント">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b="0" smtClean="0">
            <a:solidFill>
              <a:schemeClr val="bg1"/>
            </a:solidFill>
            <a:latin typeface="+mj-ea"/>
            <a:ea typeface="+mj-ea"/>
          </a:defRPr>
        </a:defPPr>
      </a:lstStyle>
    </a:spDef>
    <a:lnDef>
      <a:spPr bwMode="auto">
        <a:solidFill>
          <a:schemeClr val="bg1"/>
        </a:solidFill>
        <a:ln w="9525" cap="flat" cmpd="sng" algn="ctr">
          <a:solidFill>
            <a:schemeClr val="accent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tx1">
                    <a:alpha val="50000"/>
                  </a:schemeClr>
                </a:outerShdw>
              </a:effectLst>
            </a14:hiddenEffects>
          </a:ext>
        </a:extLst>
      </a:spPr>
      <a:bodyPr/>
      <a:lstStyle/>
    </a:lnDef>
    <a:txDef>
      <a:spPr>
        <a:noFill/>
      </a:spPr>
      <a:bodyPr wrap="square" rtlCol="0">
        <a:spAutoFit/>
      </a:bodyPr>
      <a:lstStyle>
        <a:defPPr fontAlgn="base">
          <a:defRPr kumimoji="1" sz="1800" dirty="0" smtClean="0">
            <a:solidFill>
              <a:schemeClr val="tx1">
                <a:lumMod val="85000"/>
                <a:lumOff val="15000"/>
              </a:schemeClr>
            </a:solidFill>
          </a:defRPr>
        </a:defPPr>
      </a:lstStyle>
    </a:txDef>
  </a:objectDefaults>
  <a:extraClrSchemeLst/>
</a:theme>
</file>

<file path=ppt/theme/theme2.xml><?xml version="1.0" encoding="utf-8"?>
<a:theme xmlns:a="http://schemas.openxmlformats.org/drawingml/2006/main" name="Larissa">
  <a:themeElements>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Arial"/>
        <a:ea typeface="IPAPGothic"/>
        <a:cs typeface="IPAPGothic"/>
      </a:majorFont>
      <a:minorFont>
        <a:latin typeface="Arial"/>
        <a:ea typeface="IPAPGothic"/>
        <a:cs typeface="IPAPGothic"/>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400" b="1"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400" b="1"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Larissa">
  <a:themeElements>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Arial"/>
        <a:ea typeface="IPAPGothic"/>
        <a:cs typeface="IPAPGothic"/>
      </a:majorFont>
      <a:minorFont>
        <a:latin typeface="Arial"/>
        <a:ea typeface="IPAPGothic"/>
        <a:cs typeface="IPAPGothic"/>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400" b="1"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400" b="1"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1662</Words>
  <Application>Microsoft Office PowerPoint</Application>
  <PresentationFormat>Widescreen</PresentationFormat>
  <Paragraphs>244</Paragraphs>
  <Slides>21</Slides>
  <Notes>4</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21</vt:i4>
      </vt:variant>
    </vt:vector>
  </HeadingPairs>
  <TitlesOfParts>
    <vt:vector size="34" baseType="lpstr">
      <vt:lpstr>HGP創英角ｺﾞｼｯｸUB</vt:lpstr>
      <vt:lpstr>游ゴシック</vt:lpstr>
      <vt:lpstr>Arial</vt:lpstr>
      <vt:lpstr>Calibri</vt:lpstr>
      <vt:lpstr>Calibri Light</vt:lpstr>
      <vt:lpstr>Segoe UI</vt:lpstr>
      <vt:lpstr>Tahoma</vt:lpstr>
      <vt:lpstr>Times New Roman</vt:lpstr>
      <vt:lpstr>Wingdings</vt:lpstr>
      <vt:lpstr>NEC_Theme_B_2021_en</vt:lpstr>
      <vt:lpstr>Larissa</vt:lpstr>
      <vt:lpstr>1_Larissa</vt:lpstr>
      <vt:lpstr>Office Theme</vt:lpstr>
      <vt:lpstr>XXXIV NEC User Group Meeting</vt:lpstr>
      <vt:lpstr>Agenda</vt:lpstr>
      <vt:lpstr>PowerPoint Presentation</vt:lpstr>
      <vt:lpstr>PowerPoint Presentation</vt:lpstr>
      <vt:lpstr>PowerPoint Presentation</vt:lpstr>
      <vt:lpstr>PowerPoint Presentation</vt:lpstr>
      <vt:lpstr>General Assembly 21st June 2023</vt:lpstr>
      <vt:lpstr>PowerPoint Presentation</vt:lpstr>
      <vt:lpstr>Quick Introduction to NUG</vt:lpstr>
      <vt:lpstr>NEC User Group (NUG)</vt:lpstr>
      <vt:lpstr>NUG in numbers:</vt:lpstr>
      <vt:lpstr>NUG Website and Mailing List</vt:lpstr>
      <vt:lpstr>NUG Commitee</vt:lpstr>
      <vt:lpstr>Financial Report by Treasurer</vt:lpstr>
      <vt:lpstr>NEC User Group General Meeting 2023</vt:lpstr>
      <vt:lpstr>PowerPoint Presentation</vt:lpstr>
      <vt:lpstr>PowerPoint Presentation</vt:lpstr>
      <vt:lpstr>PowerPoint Presentation</vt:lpstr>
      <vt:lpstr>Topics for Voting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2021-03-05T08:31:09Z</dcterms:created>
  <dcterms:modified xsi:type="dcterms:W3CDTF">2023-06-21T14:06:55Z</dcterms:modified>
</cp:coreProperties>
</file>